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738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5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5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5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5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19467" y="-38277"/>
            <a:ext cx="18419445" cy="21168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5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220700" y="1855041"/>
            <a:ext cx="8715375" cy="51663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g"/><Relationship Id="rId11" Type="http://schemas.openxmlformats.org/officeDocument/2006/relationships/image" Target="../media/image23.jpg"/><Relationship Id="rId5" Type="http://schemas.openxmlformats.org/officeDocument/2006/relationships/image" Target="../media/image17.jpg"/><Relationship Id="rId10" Type="http://schemas.openxmlformats.org/officeDocument/2006/relationships/image" Target="../media/image22.jpg"/><Relationship Id="rId4" Type="http://schemas.openxmlformats.org/officeDocument/2006/relationships/image" Target="../media/image16.jpg"/><Relationship Id="rId9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4140" y="4907656"/>
            <a:ext cx="19229070" cy="225895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en-GB" sz="7300" b="1" spc="-595" dirty="0" err="1" smtClean="0">
                <a:solidFill>
                  <a:srgbClr val="009FFC"/>
                </a:solidFill>
                <a:latin typeface="Verdana"/>
                <a:cs typeface="Verdana"/>
              </a:rPr>
              <a:t>Napro</a:t>
            </a:r>
            <a:r>
              <a:rPr lang="en-GB" sz="7300" b="1" spc="-595" dirty="0" smtClean="0">
                <a:solidFill>
                  <a:srgbClr val="009FFC"/>
                </a:solidFill>
                <a:latin typeface="Verdana"/>
                <a:cs typeface="Verdana"/>
              </a:rPr>
              <a:t> Industries Ltd - S</a:t>
            </a:r>
            <a:r>
              <a:rPr sz="7300" b="1" spc="-595" dirty="0" smtClean="0">
                <a:solidFill>
                  <a:srgbClr val="009FFC"/>
                </a:solidFill>
                <a:latin typeface="Verdana"/>
                <a:cs typeface="Verdana"/>
              </a:rPr>
              <a:t>wi</a:t>
            </a:r>
            <a:r>
              <a:rPr sz="7300" b="1" spc="-605" dirty="0" smtClean="0">
                <a:solidFill>
                  <a:srgbClr val="009FFC"/>
                </a:solidFill>
                <a:latin typeface="Verdana"/>
                <a:cs typeface="Verdana"/>
              </a:rPr>
              <a:t>t</a:t>
            </a:r>
            <a:r>
              <a:rPr sz="7300" b="1" spc="-585" dirty="0" smtClean="0">
                <a:solidFill>
                  <a:srgbClr val="009FFC"/>
                </a:solidFill>
                <a:latin typeface="Verdana"/>
                <a:cs typeface="Verdana"/>
              </a:rPr>
              <a:t>c</a:t>
            </a:r>
            <a:r>
              <a:rPr sz="7300" b="1" spc="-45" dirty="0" smtClean="0">
                <a:solidFill>
                  <a:srgbClr val="009FFC"/>
                </a:solidFill>
                <a:latin typeface="Verdana"/>
                <a:cs typeface="Verdana"/>
              </a:rPr>
              <a:t>h</a:t>
            </a:r>
            <a:r>
              <a:rPr sz="7300" b="1" spc="-1130" dirty="0" smtClean="0">
                <a:solidFill>
                  <a:srgbClr val="009FFC"/>
                </a:solidFill>
                <a:latin typeface="Verdana"/>
                <a:cs typeface="Verdana"/>
              </a:rPr>
              <a:t> </a:t>
            </a:r>
            <a:r>
              <a:rPr sz="7300" b="1" spc="-225" dirty="0">
                <a:solidFill>
                  <a:srgbClr val="009FFC"/>
                </a:solidFill>
                <a:latin typeface="Verdana"/>
                <a:cs typeface="Verdana"/>
              </a:rPr>
              <a:t>Media</a:t>
            </a:r>
            <a:r>
              <a:rPr sz="7300" b="1" spc="-975" dirty="0">
                <a:solidFill>
                  <a:srgbClr val="009FFC"/>
                </a:solidFill>
                <a:latin typeface="Verdana"/>
                <a:cs typeface="Verdana"/>
              </a:rPr>
              <a:t> </a:t>
            </a:r>
            <a:r>
              <a:rPr sz="7300" b="1" spc="-450" dirty="0">
                <a:solidFill>
                  <a:srgbClr val="009FFC"/>
                </a:solidFill>
                <a:latin typeface="Verdana"/>
                <a:cs typeface="Verdana"/>
              </a:rPr>
              <a:t>Partnership</a:t>
            </a:r>
            <a:r>
              <a:rPr sz="7300" b="1" spc="-1490" dirty="0">
                <a:solidFill>
                  <a:srgbClr val="009FFC"/>
                </a:solidFill>
                <a:latin typeface="Verdana"/>
                <a:cs typeface="Verdana"/>
              </a:rPr>
              <a:t> </a:t>
            </a:r>
            <a:r>
              <a:rPr sz="7300" b="1" spc="-590" dirty="0">
                <a:solidFill>
                  <a:srgbClr val="009FFC"/>
                </a:solidFill>
                <a:latin typeface="Verdana"/>
                <a:cs typeface="Verdana"/>
              </a:rPr>
              <a:t>P</a:t>
            </a:r>
            <a:r>
              <a:rPr sz="7300" b="1" spc="-595" dirty="0">
                <a:solidFill>
                  <a:srgbClr val="009FFC"/>
                </a:solidFill>
                <a:latin typeface="Verdana"/>
                <a:cs typeface="Verdana"/>
              </a:rPr>
              <a:t>r</a:t>
            </a:r>
            <a:r>
              <a:rPr sz="7300" b="1" spc="-610" dirty="0">
                <a:solidFill>
                  <a:srgbClr val="009FFC"/>
                </a:solidFill>
                <a:latin typeface="Verdana"/>
                <a:cs typeface="Verdana"/>
              </a:rPr>
              <a:t>o</a:t>
            </a:r>
            <a:r>
              <a:rPr sz="7300" b="1" spc="-585" dirty="0">
                <a:solidFill>
                  <a:srgbClr val="009FFC"/>
                </a:solidFill>
                <a:latin typeface="Verdana"/>
                <a:cs typeface="Verdana"/>
              </a:rPr>
              <a:t>p</a:t>
            </a:r>
            <a:r>
              <a:rPr sz="7300" b="1" spc="-610" dirty="0">
                <a:solidFill>
                  <a:srgbClr val="009FFC"/>
                </a:solidFill>
                <a:latin typeface="Verdana"/>
                <a:cs typeface="Verdana"/>
              </a:rPr>
              <a:t>o</a:t>
            </a:r>
            <a:r>
              <a:rPr sz="7300" b="1" spc="-575" dirty="0">
                <a:solidFill>
                  <a:srgbClr val="009FFC"/>
                </a:solidFill>
                <a:latin typeface="Verdana"/>
                <a:cs typeface="Verdana"/>
              </a:rPr>
              <a:t>s</a:t>
            </a:r>
            <a:r>
              <a:rPr sz="7300" b="1" spc="-595" dirty="0">
                <a:solidFill>
                  <a:srgbClr val="009FFC"/>
                </a:solidFill>
                <a:latin typeface="Verdana"/>
                <a:cs typeface="Verdana"/>
              </a:rPr>
              <a:t>a</a:t>
            </a:r>
            <a:r>
              <a:rPr sz="7300" b="1" spc="-40" dirty="0">
                <a:solidFill>
                  <a:srgbClr val="009FFC"/>
                </a:solidFill>
                <a:latin typeface="Verdana"/>
                <a:cs typeface="Verdana"/>
              </a:rPr>
              <a:t>l</a:t>
            </a:r>
            <a:endParaRPr sz="7300" dirty="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756682" y="7620"/>
            <a:ext cx="6517005" cy="4712335"/>
            <a:chOff x="8756682" y="7620"/>
            <a:chExt cx="6517005" cy="471233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909477" y="978383"/>
              <a:ext cx="2363664" cy="315917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56682" y="7620"/>
              <a:ext cx="5003165" cy="4712088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-15" y="10814043"/>
            <a:ext cx="20103465" cy="495300"/>
            <a:chOff x="-15" y="10814043"/>
            <a:chExt cx="20103465" cy="495300"/>
          </a:xfrm>
        </p:grpSpPr>
        <p:sp>
          <p:nvSpPr>
            <p:cNvPr id="7" name="object 7"/>
            <p:cNvSpPr/>
            <p:nvPr/>
          </p:nvSpPr>
          <p:spPr>
            <a:xfrm>
              <a:off x="-15" y="10814043"/>
              <a:ext cx="16974185" cy="495300"/>
            </a:xfrm>
            <a:custGeom>
              <a:avLst/>
              <a:gdLst/>
              <a:ahLst/>
              <a:cxnLst/>
              <a:rect l="l" t="t" r="r" b="b"/>
              <a:pathLst>
                <a:path w="16974185" h="495300">
                  <a:moveTo>
                    <a:pt x="16204678" y="12"/>
                  </a:moveTo>
                  <a:lnTo>
                    <a:pt x="0" y="12"/>
                  </a:lnTo>
                  <a:lnTo>
                    <a:pt x="0" y="494930"/>
                  </a:lnTo>
                  <a:lnTo>
                    <a:pt x="16973263" y="494930"/>
                  </a:lnTo>
                  <a:lnTo>
                    <a:pt x="16204678" y="12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272890" y="10814043"/>
              <a:ext cx="3830320" cy="495300"/>
            </a:xfrm>
            <a:custGeom>
              <a:avLst/>
              <a:gdLst/>
              <a:ahLst/>
              <a:cxnLst/>
              <a:rect l="l" t="t" r="r" b="b"/>
              <a:pathLst>
                <a:path w="3830319" h="495300">
                  <a:moveTo>
                    <a:pt x="3829557" y="12"/>
                  </a:moveTo>
                  <a:lnTo>
                    <a:pt x="-411" y="12"/>
                  </a:lnTo>
                  <a:lnTo>
                    <a:pt x="768300" y="494930"/>
                  </a:lnTo>
                  <a:lnTo>
                    <a:pt x="3829557" y="494930"/>
                  </a:lnTo>
                  <a:lnTo>
                    <a:pt x="3829557" y="12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5450" y="643130"/>
            <a:ext cx="4952999" cy="34944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7586" y="6946893"/>
            <a:ext cx="13422178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5841" y="6289515"/>
            <a:ext cx="4223385" cy="1130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5" dirty="0">
                <a:solidFill>
                  <a:srgbClr val="006EC0"/>
                </a:solidFill>
              </a:rPr>
              <a:t>Contact</a:t>
            </a:r>
            <a:r>
              <a:rPr spc="-385" dirty="0">
                <a:solidFill>
                  <a:srgbClr val="006EC0"/>
                </a:solidFill>
              </a:rPr>
              <a:t> </a:t>
            </a:r>
            <a:r>
              <a:rPr spc="-25" dirty="0">
                <a:solidFill>
                  <a:srgbClr val="006EC0"/>
                </a:solidFill>
              </a:rPr>
              <a:t>Us: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20046" y="8104427"/>
            <a:ext cx="39622" cy="236518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72203" y="2110686"/>
            <a:ext cx="36573" cy="236518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265685" y="2200600"/>
            <a:ext cx="2848283" cy="196743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477634" y="2110686"/>
            <a:ext cx="39622" cy="236518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538310" y="1386805"/>
            <a:ext cx="2362140" cy="29717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70050" y="8765826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EMAIL: </a:t>
            </a:r>
            <a:r>
              <a:rPr lang="en-GB" sz="3200" spc="-45" dirty="0">
                <a:solidFill>
                  <a:srgbClr val="006EC0"/>
                </a:solidFill>
                <a:latin typeface="Calibri Light"/>
                <a:ea typeface="+mj-ea"/>
                <a:cs typeface="Calibri Light"/>
              </a:rPr>
              <a:t>Wambua.faith@switchmedia.ke</a:t>
            </a:r>
            <a:endParaRPr lang="en-US" sz="3200" spc="-45" dirty="0">
              <a:solidFill>
                <a:srgbClr val="006EC0"/>
              </a:solidFill>
              <a:latin typeface="Calibri Light"/>
              <a:ea typeface="+mj-ea"/>
              <a:cs typeface="Calibri Ligh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271250" y="9007475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spc="-45" dirty="0">
                <a:solidFill>
                  <a:srgbClr val="006EC0"/>
                </a:solidFill>
                <a:latin typeface="Calibri Light"/>
                <a:ea typeface="+mj-ea"/>
                <a:cs typeface="Calibri Light"/>
              </a:rPr>
              <a:t>MOBILE: 0</a:t>
            </a:r>
            <a:r>
              <a:rPr lang="en-GB" sz="3200" spc="-45" dirty="0" smtClean="0">
                <a:solidFill>
                  <a:srgbClr val="006EC0"/>
                </a:solidFill>
                <a:latin typeface="Calibri Light"/>
                <a:ea typeface="+mj-ea"/>
                <a:cs typeface="Calibri Light"/>
              </a:rPr>
              <a:t>714390231</a:t>
            </a:r>
            <a:endParaRPr lang="en-US" sz="3200" spc="-45" dirty="0">
              <a:solidFill>
                <a:srgbClr val="006EC0"/>
              </a:solidFill>
              <a:latin typeface="Calibri Light"/>
              <a:ea typeface="+mj-ea"/>
              <a:cs typeface="Calibri Ligh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05198" y="2110612"/>
            <a:ext cx="4956478" cy="349331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39637" y="547102"/>
            <a:ext cx="9984233" cy="1038351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063478" y="337760"/>
            <a:ext cx="3689350" cy="1130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70" dirty="0">
                <a:solidFill>
                  <a:srgbClr val="006FC0"/>
                </a:solidFill>
              </a:rPr>
              <a:t>Highlights: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10220700" y="1855041"/>
            <a:ext cx="8715375" cy="57579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9600" indent="-5969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609600" algn="l"/>
              </a:tabLst>
            </a:pPr>
            <a:r>
              <a:rPr spc="-75" dirty="0"/>
              <a:t>About</a:t>
            </a:r>
            <a:r>
              <a:rPr spc="-440" dirty="0"/>
              <a:t> </a:t>
            </a:r>
            <a:r>
              <a:rPr spc="-55" dirty="0"/>
              <a:t>the</a:t>
            </a:r>
            <a:r>
              <a:rPr spc="-360" dirty="0"/>
              <a:t> </a:t>
            </a:r>
            <a:r>
              <a:rPr spc="-20" dirty="0"/>
              <a:t>Show</a:t>
            </a:r>
          </a:p>
          <a:p>
            <a:pPr marL="609600" indent="-596900">
              <a:lnSpc>
                <a:spcPct val="100000"/>
              </a:lnSpc>
              <a:spcBef>
                <a:spcPts val="190"/>
              </a:spcBef>
              <a:buAutoNum type="arabicPeriod"/>
              <a:tabLst>
                <a:tab pos="609600" algn="l"/>
              </a:tabLst>
            </a:pPr>
            <a:r>
              <a:rPr spc="-280" dirty="0"/>
              <a:t>T</a:t>
            </a:r>
            <a:r>
              <a:rPr spc="-254" dirty="0"/>
              <a:t>h</a:t>
            </a:r>
            <a:r>
              <a:rPr spc="270" dirty="0"/>
              <a:t>e</a:t>
            </a:r>
            <a:r>
              <a:rPr spc="-140" dirty="0"/>
              <a:t>H</a:t>
            </a:r>
            <a:r>
              <a:rPr spc="-135" dirty="0"/>
              <a:t>os</a:t>
            </a:r>
            <a:r>
              <a:rPr spc="-15" dirty="0"/>
              <a:t>t</a:t>
            </a:r>
            <a:r>
              <a:rPr spc="-320" dirty="0"/>
              <a:t> </a:t>
            </a:r>
            <a:r>
              <a:rPr spc="-10" dirty="0"/>
              <a:t>andBroadcast</a:t>
            </a:r>
          </a:p>
          <a:p>
            <a:pPr marL="609600" indent="-596900">
              <a:lnSpc>
                <a:spcPct val="100000"/>
              </a:lnSpc>
              <a:spcBef>
                <a:spcPts val="204"/>
              </a:spcBef>
              <a:buAutoNum type="arabicPeriod"/>
              <a:tabLst>
                <a:tab pos="609600" algn="l"/>
              </a:tabLst>
            </a:pPr>
            <a:r>
              <a:rPr spc="-135" dirty="0"/>
              <a:t>The</a:t>
            </a:r>
            <a:r>
              <a:rPr spc="-665" dirty="0"/>
              <a:t> </a:t>
            </a:r>
            <a:r>
              <a:rPr spc="-10" dirty="0"/>
              <a:t>Show'sTreatment</a:t>
            </a:r>
          </a:p>
          <a:p>
            <a:pPr marL="609600" indent="-596900">
              <a:lnSpc>
                <a:spcPct val="100000"/>
              </a:lnSpc>
              <a:spcBef>
                <a:spcPts val="204"/>
              </a:spcBef>
              <a:buAutoNum type="arabicPeriod"/>
              <a:tabLst>
                <a:tab pos="609600" algn="l"/>
              </a:tabLst>
            </a:pPr>
            <a:r>
              <a:rPr spc="-260" dirty="0"/>
              <a:t>T</a:t>
            </a:r>
            <a:r>
              <a:rPr spc="-240" dirty="0"/>
              <a:t>h</a:t>
            </a:r>
            <a:r>
              <a:rPr spc="290" dirty="0"/>
              <a:t>e</a:t>
            </a:r>
            <a:r>
              <a:rPr spc="-190" dirty="0"/>
              <a:t>c</a:t>
            </a:r>
            <a:r>
              <a:rPr spc="-195" dirty="0"/>
              <a:t>l</a:t>
            </a:r>
            <a:r>
              <a:rPr spc="-190" dirty="0"/>
              <a:t>o</a:t>
            </a:r>
            <a:r>
              <a:rPr spc="-195" dirty="0"/>
              <a:t>si</a:t>
            </a:r>
            <a:r>
              <a:rPr spc="-190" dirty="0"/>
              <a:t>n</a:t>
            </a:r>
            <a:r>
              <a:rPr spc="-10" dirty="0"/>
              <a:t>g</a:t>
            </a:r>
            <a:r>
              <a:rPr spc="-505" dirty="0"/>
              <a:t> </a:t>
            </a:r>
            <a:r>
              <a:rPr spc="-10" dirty="0"/>
              <a:t>segment</a:t>
            </a:r>
          </a:p>
          <a:p>
            <a:pPr marL="609600" indent="-596900">
              <a:lnSpc>
                <a:spcPct val="100000"/>
              </a:lnSpc>
              <a:spcBef>
                <a:spcPts val="195"/>
              </a:spcBef>
              <a:buAutoNum type="arabicPeriod"/>
              <a:tabLst>
                <a:tab pos="609600" algn="l"/>
              </a:tabLst>
            </a:pPr>
            <a:r>
              <a:rPr spc="-100" dirty="0" smtClean="0"/>
              <a:t>Execution</a:t>
            </a:r>
            <a:r>
              <a:rPr lang="en-GB" spc="-100" dirty="0" smtClean="0"/>
              <a:t> </a:t>
            </a:r>
            <a:r>
              <a:rPr lang="en-GB" b="1" spc="-100" dirty="0" smtClean="0"/>
              <a:t> your Kitchen products</a:t>
            </a:r>
            <a:r>
              <a:rPr b="1" dirty="0" smtClean="0"/>
              <a:t>’</a:t>
            </a:r>
            <a:r>
              <a:rPr lang="en-GB" b="1" spc="20" dirty="0" smtClean="0"/>
              <a:t>s </a:t>
            </a:r>
            <a:r>
              <a:rPr spc="-10" dirty="0" smtClean="0"/>
              <a:t>Products</a:t>
            </a:r>
            <a:endParaRPr spc="-10" dirty="0"/>
          </a:p>
          <a:p>
            <a:pPr marL="609600" indent="-596900">
              <a:lnSpc>
                <a:spcPct val="100000"/>
              </a:lnSpc>
              <a:spcBef>
                <a:spcPts val="200"/>
              </a:spcBef>
              <a:buAutoNum type="arabicPeriod"/>
              <a:tabLst>
                <a:tab pos="609600" algn="l"/>
              </a:tabLst>
            </a:pPr>
            <a:r>
              <a:rPr spc="-180" dirty="0"/>
              <a:t>Expected</a:t>
            </a:r>
            <a:r>
              <a:rPr spc="-605" dirty="0"/>
              <a:t> </a:t>
            </a:r>
            <a:r>
              <a:rPr spc="-25" dirty="0"/>
              <a:t>ROI</a:t>
            </a:r>
          </a:p>
          <a:p>
            <a:pPr marL="609600" indent="-596900">
              <a:lnSpc>
                <a:spcPct val="100000"/>
              </a:lnSpc>
              <a:spcBef>
                <a:spcPts val="209"/>
              </a:spcBef>
              <a:buAutoNum type="arabicPeriod"/>
              <a:tabLst>
                <a:tab pos="609600" algn="l"/>
              </a:tabLst>
            </a:pPr>
            <a:r>
              <a:rPr spc="-10" dirty="0"/>
              <a:t>RateCard</a:t>
            </a:r>
          </a:p>
          <a:p>
            <a:pPr marL="609600" indent="-596900">
              <a:lnSpc>
                <a:spcPct val="100000"/>
              </a:lnSpc>
              <a:spcBef>
                <a:spcPts val="190"/>
              </a:spcBef>
              <a:buAutoNum type="arabicPeriod"/>
              <a:tabLst>
                <a:tab pos="609600" algn="l"/>
              </a:tabLst>
            </a:pPr>
            <a:r>
              <a:rPr spc="-10" dirty="0"/>
              <a:t>Partners</a:t>
            </a:r>
          </a:p>
          <a:p>
            <a:pPr marL="609600" indent="-596900">
              <a:lnSpc>
                <a:spcPct val="100000"/>
              </a:lnSpc>
              <a:spcBef>
                <a:spcPts val="204"/>
              </a:spcBef>
              <a:buAutoNum type="arabicPeriod"/>
              <a:tabLst>
                <a:tab pos="609600" algn="l"/>
              </a:tabLst>
            </a:pPr>
            <a:r>
              <a:rPr spc="-10" dirty="0"/>
              <a:t>Contact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105148" y="10551915"/>
            <a:ext cx="9401175" cy="394970"/>
            <a:chOff x="105148" y="10551915"/>
            <a:chExt cx="9401175" cy="394970"/>
          </a:xfrm>
        </p:grpSpPr>
        <p:sp>
          <p:nvSpPr>
            <p:cNvPr id="6" name="object 6"/>
            <p:cNvSpPr/>
            <p:nvPr/>
          </p:nvSpPr>
          <p:spPr>
            <a:xfrm>
              <a:off x="105148" y="10551915"/>
              <a:ext cx="7936865" cy="394970"/>
            </a:xfrm>
            <a:custGeom>
              <a:avLst/>
              <a:gdLst/>
              <a:ahLst/>
              <a:cxnLst/>
              <a:rect l="l" t="t" r="r" b="b"/>
              <a:pathLst>
                <a:path w="7936865" h="394970">
                  <a:moveTo>
                    <a:pt x="7577141" y="19"/>
                  </a:moveTo>
                  <a:lnTo>
                    <a:pt x="-2" y="19"/>
                  </a:lnTo>
                  <a:lnTo>
                    <a:pt x="-2" y="394420"/>
                  </a:lnTo>
                  <a:lnTo>
                    <a:pt x="7936415" y="394420"/>
                  </a:lnTo>
                  <a:lnTo>
                    <a:pt x="7577141" y="19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714234" y="10551915"/>
              <a:ext cx="1791970" cy="394970"/>
            </a:xfrm>
            <a:custGeom>
              <a:avLst/>
              <a:gdLst/>
              <a:ahLst/>
              <a:cxnLst/>
              <a:rect l="l" t="t" r="r" b="b"/>
              <a:pathLst>
                <a:path w="1791970" h="394970">
                  <a:moveTo>
                    <a:pt x="1791475" y="19"/>
                  </a:moveTo>
                  <a:lnTo>
                    <a:pt x="-194" y="19"/>
                  </a:lnTo>
                  <a:lnTo>
                    <a:pt x="359459" y="394420"/>
                  </a:lnTo>
                  <a:lnTo>
                    <a:pt x="1791475" y="394420"/>
                  </a:lnTo>
                  <a:lnTo>
                    <a:pt x="1791475" y="19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4112" y="1235075"/>
            <a:ext cx="7307729" cy="936338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3936" y="376418"/>
            <a:ext cx="9172723" cy="10554957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9757918" y="376408"/>
            <a:ext cx="10031095" cy="10554970"/>
          </a:xfrm>
          <a:custGeom>
            <a:avLst/>
            <a:gdLst/>
            <a:ahLst/>
            <a:cxnLst/>
            <a:rect l="l" t="t" r="r" b="b"/>
            <a:pathLst>
              <a:path w="10031094" h="10554970">
                <a:moveTo>
                  <a:pt x="10030086" y="276"/>
                </a:moveTo>
                <a:lnTo>
                  <a:pt x="-246" y="276"/>
                </a:lnTo>
                <a:lnTo>
                  <a:pt x="-246" y="10554598"/>
                </a:lnTo>
                <a:lnTo>
                  <a:pt x="10030086" y="10554598"/>
                </a:lnTo>
                <a:lnTo>
                  <a:pt x="10030086" y="276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516703" y="390896"/>
            <a:ext cx="5285105" cy="1130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80" dirty="0">
                <a:solidFill>
                  <a:srgbClr val="1F477B"/>
                </a:solidFill>
              </a:rPr>
              <a:t>A</a:t>
            </a:r>
            <a:r>
              <a:rPr spc="-265" dirty="0">
                <a:solidFill>
                  <a:srgbClr val="1F477B"/>
                </a:solidFill>
              </a:rPr>
              <a:t>b</a:t>
            </a:r>
            <a:r>
              <a:rPr spc="-280" dirty="0">
                <a:solidFill>
                  <a:srgbClr val="1F477B"/>
                </a:solidFill>
              </a:rPr>
              <a:t>o</a:t>
            </a:r>
            <a:r>
              <a:rPr spc="-275" dirty="0">
                <a:solidFill>
                  <a:srgbClr val="1F477B"/>
                </a:solidFill>
              </a:rPr>
              <a:t>u</a:t>
            </a:r>
            <a:r>
              <a:rPr spc="470" dirty="0">
                <a:solidFill>
                  <a:srgbClr val="1F477B"/>
                </a:solidFill>
              </a:rPr>
              <a:t>t</a:t>
            </a:r>
            <a:r>
              <a:rPr spc="-254" dirty="0">
                <a:solidFill>
                  <a:srgbClr val="1F477B"/>
                </a:solidFill>
              </a:rPr>
              <a:t>t</a:t>
            </a:r>
            <a:r>
              <a:rPr spc="-300" dirty="0">
                <a:solidFill>
                  <a:srgbClr val="1F477B"/>
                </a:solidFill>
              </a:rPr>
              <a:t>h</a:t>
            </a:r>
            <a:r>
              <a:rPr spc="545" dirty="0">
                <a:solidFill>
                  <a:srgbClr val="1F477B"/>
                </a:solidFill>
              </a:rPr>
              <a:t>e</a:t>
            </a:r>
            <a:r>
              <a:rPr spc="-470" dirty="0">
                <a:solidFill>
                  <a:srgbClr val="1F477B"/>
                </a:solidFill>
              </a:rPr>
              <a:t>S</a:t>
            </a:r>
            <a:r>
              <a:rPr spc="-455" dirty="0">
                <a:solidFill>
                  <a:srgbClr val="1F477B"/>
                </a:solidFill>
              </a:rPr>
              <a:t>h</a:t>
            </a:r>
            <a:r>
              <a:rPr spc="-459" dirty="0">
                <a:solidFill>
                  <a:srgbClr val="1F477B"/>
                </a:solidFill>
              </a:rPr>
              <a:t>o</a:t>
            </a:r>
            <a:r>
              <a:rPr dirty="0">
                <a:solidFill>
                  <a:srgbClr val="1F477B"/>
                </a:solidFill>
              </a:rPr>
              <a:t>w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081131" y="1633433"/>
            <a:ext cx="9555480" cy="8301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70000">
              <a:lnSpc>
                <a:spcPct val="125000"/>
              </a:lnSpc>
              <a:spcBef>
                <a:spcPts val="100"/>
              </a:spcBef>
            </a:pPr>
            <a:r>
              <a:rPr sz="3600" b="1" spc="-150" dirty="0">
                <a:latin typeface="Arial"/>
                <a:cs typeface="Arial"/>
              </a:rPr>
              <a:t>"Kitchen</a:t>
            </a:r>
            <a:r>
              <a:rPr sz="3600" b="1" spc="-415" dirty="0">
                <a:latin typeface="Arial"/>
                <a:cs typeface="Arial"/>
              </a:rPr>
              <a:t> </a:t>
            </a:r>
            <a:r>
              <a:rPr sz="3600" b="1" spc="-160" dirty="0">
                <a:latin typeface="Arial"/>
                <a:cs typeface="Arial"/>
              </a:rPr>
              <a:t>Safari"</a:t>
            </a:r>
            <a:r>
              <a:rPr sz="3600" b="1" spc="-645" dirty="0">
                <a:latin typeface="Arial"/>
                <a:cs typeface="Arial"/>
              </a:rPr>
              <a:t> </a:t>
            </a:r>
            <a:r>
              <a:rPr sz="3600" spc="-35" dirty="0">
                <a:latin typeface="Arial MT"/>
                <a:cs typeface="Arial MT"/>
              </a:rPr>
              <a:t>is</a:t>
            </a:r>
            <a:r>
              <a:rPr sz="3600" spc="-535" dirty="0">
                <a:latin typeface="Arial MT"/>
                <a:cs typeface="Arial MT"/>
              </a:rPr>
              <a:t> </a:t>
            </a:r>
            <a:r>
              <a:rPr sz="3600" dirty="0">
                <a:latin typeface="Arial MT"/>
                <a:cs typeface="Arial MT"/>
              </a:rPr>
              <a:t>a</a:t>
            </a:r>
            <a:r>
              <a:rPr sz="3600" spc="-65" dirty="0">
                <a:latin typeface="Arial MT"/>
                <a:cs typeface="Arial MT"/>
              </a:rPr>
              <a:t> </a:t>
            </a:r>
            <a:r>
              <a:rPr sz="3600" spc="-70" dirty="0">
                <a:latin typeface="Arial MT"/>
                <a:cs typeface="Arial MT"/>
              </a:rPr>
              <a:t>lively</a:t>
            </a:r>
            <a:r>
              <a:rPr sz="3600" spc="-345" dirty="0">
                <a:latin typeface="Arial MT"/>
                <a:cs typeface="Arial MT"/>
              </a:rPr>
              <a:t> </a:t>
            </a:r>
            <a:r>
              <a:rPr sz="3600" spc="-165" dirty="0">
                <a:latin typeface="Arial MT"/>
                <a:cs typeface="Arial MT"/>
              </a:rPr>
              <a:t>cooking</a:t>
            </a:r>
            <a:r>
              <a:rPr sz="3600" spc="-640" dirty="0">
                <a:latin typeface="Arial MT"/>
                <a:cs typeface="Arial MT"/>
              </a:rPr>
              <a:t> </a:t>
            </a:r>
            <a:r>
              <a:rPr sz="3600" spc="-25" dirty="0">
                <a:latin typeface="Arial MT"/>
                <a:cs typeface="Arial MT"/>
              </a:rPr>
              <a:t>program </a:t>
            </a:r>
            <a:r>
              <a:rPr sz="3600" dirty="0">
                <a:latin typeface="Arial MT"/>
                <a:cs typeface="Arial MT"/>
              </a:rPr>
              <a:t>that</a:t>
            </a:r>
            <a:r>
              <a:rPr sz="3600" spc="15" dirty="0">
                <a:latin typeface="Arial MT"/>
                <a:cs typeface="Arial MT"/>
              </a:rPr>
              <a:t> </a:t>
            </a:r>
            <a:r>
              <a:rPr sz="3600" spc="-170" dirty="0">
                <a:latin typeface="Arial MT"/>
                <a:cs typeface="Arial MT"/>
              </a:rPr>
              <a:t>combinesculinary</a:t>
            </a:r>
            <a:r>
              <a:rPr sz="3600" spc="-445" dirty="0">
                <a:latin typeface="Arial MT"/>
                <a:cs typeface="Arial MT"/>
              </a:rPr>
              <a:t> </a:t>
            </a:r>
            <a:r>
              <a:rPr sz="3600" spc="-135" dirty="0">
                <a:latin typeface="Arial MT"/>
                <a:cs typeface="Arial MT"/>
              </a:rPr>
              <a:t>adventurewith</a:t>
            </a:r>
            <a:r>
              <a:rPr sz="3600" spc="-300" dirty="0">
                <a:latin typeface="Arial MT"/>
                <a:cs typeface="Arial MT"/>
              </a:rPr>
              <a:t> </a:t>
            </a:r>
            <a:r>
              <a:rPr sz="3600" spc="-75" dirty="0">
                <a:latin typeface="Arial MT"/>
                <a:cs typeface="Arial MT"/>
              </a:rPr>
              <a:t>cultural </a:t>
            </a:r>
            <a:r>
              <a:rPr sz="3600" spc="-10" dirty="0">
                <a:latin typeface="Arial MT"/>
                <a:cs typeface="Arial MT"/>
              </a:rPr>
              <a:t>flair.</a:t>
            </a:r>
            <a:endParaRPr sz="3600">
              <a:latin typeface="Arial MT"/>
              <a:cs typeface="Arial MT"/>
            </a:endParaRPr>
          </a:p>
          <a:p>
            <a:pPr marL="583565" marR="5080" indent="-571500">
              <a:lnSpc>
                <a:spcPct val="125000"/>
              </a:lnSpc>
              <a:spcBef>
                <a:spcPts val="95"/>
              </a:spcBef>
              <a:buFont typeface="Wingdings"/>
              <a:buChar char=""/>
              <a:tabLst>
                <a:tab pos="583565" algn="l"/>
                <a:tab pos="682625" algn="l"/>
              </a:tabLst>
            </a:pPr>
            <a:r>
              <a:rPr sz="3600" dirty="0">
                <a:latin typeface="Times New Roman"/>
                <a:cs typeface="Times New Roman"/>
              </a:rPr>
              <a:t>	</a:t>
            </a:r>
            <a:r>
              <a:rPr sz="3600" dirty="0">
                <a:latin typeface="Arial MT"/>
                <a:cs typeface="Arial MT"/>
              </a:rPr>
              <a:t>It</a:t>
            </a:r>
            <a:r>
              <a:rPr sz="3600" spc="-75" dirty="0">
                <a:latin typeface="Arial MT"/>
                <a:cs typeface="Arial MT"/>
              </a:rPr>
              <a:t> </a:t>
            </a:r>
            <a:r>
              <a:rPr sz="3600" dirty="0">
                <a:latin typeface="Arial MT"/>
                <a:cs typeface="Arial MT"/>
              </a:rPr>
              <a:t>is</a:t>
            </a:r>
            <a:r>
              <a:rPr sz="3600" spc="-175" dirty="0">
                <a:latin typeface="Arial MT"/>
                <a:cs typeface="Arial MT"/>
              </a:rPr>
              <a:t> </a:t>
            </a:r>
            <a:r>
              <a:rPr sz="3600" spc="-10" dirty="0">
                <a:latin typeface="Arial MT"/>
                <a:cs typeface="Arial MT"/>
              </a:rPr>
              <a:t>produced</a:t>
            </a:r>
            <a:r>
              <a:rPr sz="3600" spc="-204" dirty="0">
                <a:latin typeface="Arial MT"/>
                <a:cs typeface="Arial MT"/>
              </a:rPr>
              <a:t> </a:t>
            </a:r>
            <a:r>
              <a:rPr sz="3600" dirty="0">
                <a:latin typeface="Arial MT"/>
                <a:cs typeface="Arial MT"/>
              </a:rPr>
              <a:t>by</a:t>
            </a:r>
            <a:r>
              <a:rPr sz="3600" spc="-160" dirty="0">
                <a:latin typeface="Arial MT"/>
                <a:cs typeface="Arial MT"/>
              </a:rPr>
              <a:t> </a:t>
            </a:r>
            <a:r>
              <a:rPr sz="3600" b="1" dirty="0">
                <a:solidFill>
                  <a:srgbClr val="1F477B"/>
                </a:solidFill>
                <a:latin typeface="Arial"/>
                <a:cs typeface="Arial"/>
              </a:rPr>
              <a:t>Switch</a:t>
            </a:r>
            <a:r>
              <a:rPr sz="3600" b="1" spc="-160" dirty="0">
                <a:solidFill>
                  <a:srgbClr val="1F477B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1F477B"/>
                </a:solidFill>
                <a:latin typeface="Arial"/>
                <a:cs typeface="Arial"/>
              </a:rPr>
              <a:t>Media</a:t>
            </a:r>
            <a:r>
              <a:rPr sz="3600" b="1" spc="-170" dirty="0">
                <a:solidFill>
                  <a:srgbClr val="1F477B"/>
                </a:solidFill>
                <a:latin typeface="Arial"/>
                <a:cs typeface="Arial"/>
              </a:rPr>
              <a:t> </a:t>
            </a:r>
            <a:r>
              <a:rPr sz="3600" b="1" spc="-10" dirty="0">
                <a:solidFill>
                  <a:srgbClr val="1F477B"/>
                </a:solidFill>
                <a:latin typeface="Arial"/>
                <a:cs typeface="Arial"/>
              </a:rPr>
              <a:t>Limited,</a:t>
            </a:r>
            <a:r>
              <a:rPr sz="3600" b="1" spc="-130" dirty="0">
                <a:solidFill>
                  <a:srgbClr val="1F477B"/>
                </a:solidFill>
                <a:latin typeface="Arial"/>
                <a:cs typeface="Arial"/>
              </a:rPr>
              <a:t> </a:t>
            </a:r>
            <a:r>
              <a:rPr sz="3600" spc="-50" dirty="0">
                <a:latin typeface="Arial MT"/>
                <a:cs typeface="Arial MT"/>
              </a:rPr>
              <a:t>a </a:t>
            </a:r>
            <a:r>
              <a:rPr sz="3600" dirty="0">
                <a:latin typeface="Arial MT"/>
                <a:cs typeface="Arial MT"/>
              </a:rPr>
              <a:t>Kenya</a:t>
            </a:r>
            <a:r>
              <a:rPr sz="3600" spc="-210" dirty="0">
                <a:latin typeface="Arial MT"/>
                <a:cs typeface="Arial MT"/>
              </a:rPr>
              <a:t> </a:t>
            </a:r>
            <a:r>
              <a:rPr sz="3600" dirty="0">
                <a:latin typeface="Arial MT"/>
                <a:cs typeface="Arial MT"/>
              </a:rPr>
              <a:t>Red</a:t>
            </a:r>
            <a:r>
              <a:rPr sz="3600" spc="-185" dirty="0">
                <a:latin typeface="Arial MT"/>
                <a:cs typeface="Arial MT"/>
              </a:rPr>
              <a:t> </a:t>
            </a:r>
            <a:r>
              <a:rPr sz="3600" dirty="0">
                <a:latin typeface="Arial MT"/>
                <a:cs typeface="Arial MT"/>
              </a:rPr>
              <a:t>Cross</a:t>
            </a:r>
            <a:r>
              <a:rPr sz="3600" spc="-190" dirty="0">
                <a:latin typeface="Arial MT"/>
                <a:cs typeface="Arial MT"/>
              </a:rPr>
              <a:t> </a:t>
            </a:r>
            <a:r>
              <a:rPr sz="3600" dirty="0">
                <a:latin typeface="Arial MT"/>
                <a:cs typeface="Arial MT"/>
              </a:rPr>
              <a:t>Society</a:t>
            </a:r>
            <a:r>
              <a:rPr sz="3600" spc="-180" dirty="0">
                <a:latin typeface="Arial MT"/>
                <a:cs typeface="Arial MT"/>
              </a:rPr>
              <a:t> </a:t>
            </a:r>
            <a:r>
              <a:rPr sz="3600" dirty="0">
                <a:latin typeface="Arial MT"/>
                <a:cs typeface="Arial MT"/>
              </a:rPr>
              <a:t>Owned</a:t>
            </a:r>
            <a:r>
              <a:rPr sz="3600" spc="-185" dirty="0">
                <a:latin typeface="Arial MT"/>
                <a:cs typeface="Arial MT"/>
              </a:rPr>
              <a:t> </a:t>
            </a:r>
            <a:r>
              <a:rPr sz="3600" spc="-25" dirty="0">
                <a:latin typeface="Arial MT"/>
                <a:cs typeface="Arial MT"/>
              </a:rPr>
              <a:t>Production </a:t>
            </a:r>
            <a:r>
              <a:rPr sz="3600" dirty="0">
                <a:latin typeface="Arial MT"/>
                <a:cs typeface="Arial MT"/>
              </a:rPr>
              <a:t>House,</a:t>
            </a:r>
            <a:r>
              <a:rPr sz="3600" spc="-135" dirty="0">
                <a:latin typeface="Arial MT"/>
                <a:cs typeface="Arial MT"/>
              </a:rPr>
              <a:t> </a:t>
            </a:r>
            <a:r>
              <a:rPr sz="3600" dirty="0">
                <a:latin typeface="Arial MT"/>
                <a:cs typeface="Arial MT"/>
              </a:rPr>
              <a:t>and</a:t>
            </a:r>
            <a:r>
              <a:rPr sz="3600" spc="-85" dirty="0">
                <a:latin typeface="Arial MT"/>
                <a:cs typeface="Arial MT"/>
              </a:rPr>
              <a:t> </a:t>
            </a:r>
            <a:r>
              <a:rPr sz="3600" spc="-40" dirty="0">
                <a:latin typeface="Arial MT"/>
                <a:cs typeface="Arial MT"/>
              </a:rPr>
              <a:t>hosted</a:t>
            </a:r>
            <a:r>
              <a:rPr sz="3600" spc="-400" dirty="0">
                <a:latin typeface="Arial MT"/>
                <a:cs typeface="Arial MT"/>
              </a:rPr>
              <a:t> </a:t>
            </a:r>
            <a:r>
              <a:rPr sz="3600" spc="-30" dirty="0">
                <a:latin typeface="Arial MT"/>
                <a:cs typeface="Arial MT"/>
              </a:rPr>
              <a:t>by</a:t>
            </a:r>
            <a:r>
              <a:rPr sz="3600" spc="-459" dirty="0">
                <a:latin typeface="Arial MT"/>
                <a:cs typeface="Arial MT"/>
              </a:rPr>
              <a:t> </a:t>
            </a:r>
            <a:r>
              <a:rPr sz="3600" spc="-160" dirty="0">
                <a:latin typeface="Arial MT"/>
                <a:cs typeface="Arial MT"/>
              </a:rPr>
              <a:t>KushTracey,</a:t>
            </a:r>
            <a:r>
              <a:rPr sz="3600" spc="-655" dirty="0">
                <a:latin typeface="Arial MT"/>
                <a:cs typeface="Arial MT"/>
              </a:rPr>
              <a:t> </a:t>
            </a:r>
            <a:r>
              <a:rPr sz="3600" spc="-114" dirty="0">
                <a:latin typeface="Arial MT"/>
                <a:cs typeface="Arial MT"/>
              </a:rPr>
              <a:t>who</a:t>
            </a:r>
            <a:r>
              <a:rPr sz="3600" spc="-620" dirty="0">
                <a:latin typeface="Arial MT"/>
                <a:cs typeface="Arial MT"/>
              </a:rPr>
              <a:t> </a:t>
            </a:r>
            <a:r>
              <a:rPr sz="3600" spc="-30" dirty="0">
                <a:latin typeface="Arial MT"/>
                <a:cs typeface="Arial MT"/>
              </a:rPr>
              <a:t>guides </a:t>
            </a:r>
            <a:r>
              <a:rPr sz="3600" spc="-275" dirty="0">
                <a:latin typeface="Arial MT"/>
                <a:cs typeface="Arial MT"/>
              </a:rPr>
              <a:t>v</a:t>
            </a:r>
            <a:r>
              <a:rPr sz="3600" spc="-270" dirty="0">
                <a:latin typeface="Arial MT"/>
                <a:cs typeface="Arial MT"/>
              </a:rPr>
              <a:t>i</a:t>
            </a:r>
            <a:r>
              <a:rPr sz="3600" spc="-275" dirty="0">
                <a:latin typeface="Arial MT"/>
                <a:cs typeface="Arial MT"/>
              </a:rPr>
              <a:t>ewe</a:t>
            </a:r>
            <a:r>
              <a:rPr sz="3600" spc="-290" dirty="0">
                <a:latin typeface="Arial MT"/>
                <a:cs typeface="Arial MT"/>
              </a:rPr>
              <a:t>r</a:t>
            </a:r>
            <a:r>
              <a:rPr sz="3600" spc="250" dirty="0">
                <a:latin typeface="Arial MT"/>
                <a:cs typeface="Arial MT"/>
              </a:rPr>
              <a:t>s</a:t>
            </a:r>
            <a:r>
              <a:rPr sz="3600" spc="-165" dirty="0">
                <a:latin typeface="Arial MT"/>
                <a:cs typeface="Arial MT"/>
              </a:rPr>
              <a:t>o</a:t>
            </a:r>
            <a:r>
              <a:rPr sz="3600" spc="-10" dirty="0">
                <a:latin typeface="Arial MT"/>
                <a:cs typeface="Arial MT"/>
              </a:rPr>
              <a:t>n</a:t>
            </a:r>
            <a:r>
              <a:rPr sz="3600" spc="-520" dirty="0">
                <a:latin typeface="Arial MT"/>
                <a:cs typeface="Arial MT"/>
              </a:rPr>
              <a:t> </a:t>
            </a:r>
            <a:r>
              <a:rPr sz="3600" dirty="0">
                <a:latin typeface="Arial MT"/>
                <a:cs typeface="Arial MT"/>
              </a:rPr>
              <a:t>a</a:t>
            </a:r>
            <a:r>
              <a:rPr sz="3600" spc="5" dirty="0">
                <a:latin typeface="Arial MT"/>
                <a:cs typeface="Arial MT"/>
              </a:rPr>
              <a:t> </a:t>
            </a:r>
            <a:r>
              <a:rPr sz="3600" dirty="0">
                <a:latin typeface="Arial MT"/>
                <a:cs typeface="Arial MT"/>
              </a:rPr>
              <a:t>flavorful</a:t>
            </a:r>
            <a:r>
              <a:rPr sz="3600" spc="35" dirty="0">
                <a:latin typeface="Arial MT"/>
                <a:cs typeface="Arial MT"/>
              </a:rPr>
              <a:t> </a:t>
            </a:r>
            <a:r>
              <a:rPr sz="3600" spc="-155" dirty="0">
                <a:latin typeface="Arial MT"/>
                <a:cs typeface="Arial MT"/>
              </a:rPr>
              <a:t>journey</a:t>
            </a:r>
            <a:r>
              <a:rPr sz="3600" spc="-605" dirty="0">
                <a:latin typeface="Arial MT"/>
                <a:cs typeface="Arial MT"/>
              </a:rPr>
              <a:t> </a:t>
            </a:r>
            <a:r>
              <a:rPr sz="3600" spc="-135" dirty="0">
                <a:latin typeface="Arial MT"/>
                <a:cs typeface="Arial MT"/>
              </a:rPr>
              <a:t>through</a:t>
            </a:r>
            <a:r>
              <a:rPr sz="3600" spc="-525" dirty="0">
                <a:latin typeface="Arial MT"/>
                <a:cs typeface="Arial MT"/>
              </a:rPr>
              <a:t> </a:t>
            </a:r>
            <a:r>
              <a:rPr sz="3600" spc="-10" dirty="0">
                <a:latin typeface="Arial MT"/>
                <a:cs typeface="Arial MT"/>
              </a:rPr>
              <a:t>traditional </a:t>
            </a:r>
            <a:r>
              <a:rPr sz="3600" spc="-110" dirty="0">
                <a:latin typeface="Arial MT"/>
                <a:cs typeface="Arial MT"/>
              </a:rPr>
              <a:t>andmodernrecipeswith</a:t>
            </a:r>
            <a:r>
              <a:rPr sz="3600" spc="-300" dirty="0">
                <a:latin typeface="Arial MT"/>
                <a:cs typeface="Arial MT"/>
              </a:rPr>
              <a:t> </a:t>
            </a:r>
            <a:r>
              <a:rPr sz="3600" dirty="0">
                <a:latin typeface="Arial MT"/>
                <a:cs typeface="Arial MT"/>
              </a:rPr>
              <a:t>a</a:t>
            </a:r>
            <a:r>
              <a:rPr sz="3600" spc="40" dirty="0">
                <a:latin typeface="Arial MT"/>
                <a:cs typeface="Arial MT"/>
              </a:rPr>
              <a:t> </a:t>
            </a:r>
            <a:r>
              <a:rPr sz="3600" spc="-135" dirty="0">
                <a:latin typeface="Arial MT"/>
                <a:cs typeface="Arial MT"/>
              </a:rPr>
              <a:t>local</a:t>
            </a:r>
            <a:r>
              <a:rPr sz="3600" spc="-625" dirty="0">
                <a:latin typeface="Arial MT"/>
                <a:cs typeface="Arial MT"/>
              </a:rPr>
              <a:t> </a:t>
            </a:r>
            <a:r>
              <a:rPr sz="3600" spc="-10" dirty="0">
                <a:latin typeface="Arial MT"/>
                <a:cs typeface="Arial MT"/>
              </a:rPr>
              <a:t>twist.</a:t>
            </a:r>
            <a:endParaRPr sz="3600">
              <a:latin typeface="Arial MT"/>
              <a:cs typeface="Arial MT"/>
            </a:endParaRPr>
          </a:p>
          <a:p>
            <a:pPr marL="583565" marR="144780" indent="-571500">
              <a:lnSpc>
                <a:spcPct val="126000"/>
              </a:lnSpc>
              <a:spcBef>
                <a:spcPts val="90"/>
              </a:spcBef>
              <a:buFont typeface="Wingdings"/>
              <a:buChar char=""/>
              <a:tabLst>
                <a:tab pos="583565" algn="l"/>
              </a:tabLst>
            </a:pPr>
            <a:r>
              <a:rPr sz="3600" spc="-290" dirty="0">
                <a:latin typeface="Arial MT"/>
                <a:cs typeface="Arial MT"/>
              </a:rPr>
              <a:t>T</a:t>
            </a:r>
            <a:r>
              <a:rPr sz="3600" spc="-270" dirty="0">
                <a:latin typeface="Arial MT"/>
                <a:cs typeface="Arial MT"/>
              </a:rPr>
              <a:t>h</a:t>
            </a:r>
            <a:r>
              <a:rPr sz="3600" spc="270" dirty="0">
                <a:latin typeface="Arial MT"/>
                <a:cs typeface="Arial MT"/>
              </a:rPr>
              <a:t>e</a:t>
            </a:r>
            <a:r>
              <a:rPr sz="3600" spc="-315" dirty="0">
                <a:latin typeface="Arial MT"/>
                <a:cs typeface="Arial MT"/>
              </a:rPr>
              <a:t>s</a:t>
            </a:r>
            <a:r>
              <a:rPr sz="3600" spc="-305" dirty="0">
                <a:latin typeface="Arial MT"/>
                <a:cs typeface="Arial MT"/>
              </a:rPr>
              <a:t>ho</a:t>
            </a:r>
            <a:r>
              <a:rPr sz="3600" spc="254" dirty="0">
                <a:latin typeface="Arial MT"/>
                <a:cs typeface="Arial MT"/>
              </a:rPr>
              <a:t>w</a:t>
            </a:r>
            <a:r>
              <a:rPr sz="3600" spc="-175" dirty="0">
                <a:latin typeface="Arial MT"/>
                <a:cs typeface="Arial MT"/>
              </a:rPr>
              <a:t>i</a:t>
            </a:r>
            <a:r>
              <a:rPr sz="3600" spc="-15" dirty="0">
                <a:latin typeface="Arial MT"/>
                <a:cs typeface="Arial MT"/>
              </a:rPr>
              <a:t>s</a:t>
            </a:r>
            <a:r>
              <a:rPr sz="3600" spc="-475" dirty="0">
                <a:latin typeface="Arial MT"/>
                <a:cs typeface="Arial MT"/>
              </a:rPr>
              <a:t> </a:t>
            </a:r>
            <a:r>
              <a:rPr sz="3600" spc="-175" dirty="0">
                <a:latin typeface="Arial MT"/>
                <a:cs typeface="Arial MT"/>
              </a:rPr>
              <a:t>broadcastedon</a:t>
            </a:r>
            <a:r>
              <a:rPr sz="3600" spc="-470" dirty="0">
                <a:latin typeface="Arial MT"/>
                <a:cs typeface="Arial MT"/>
              </a:rPr>
              <a:t> </a:t>
            </a:r>
            <a:r>
              <a:rPr sz="3600" b="1" spc="-120" dirty="0">
                <a:latin typeface="Arial"/>
                <a:cs typeface="Arial"/>
              </a:rPr>
              <a:t>Kitchen</a:t>
            </a:r>
            <a:r>
              <a:rPr sz="3600" b="1" spc="-365" dirty="0">
                <a:latin typeface="Arial"/>
                <a:cs typeface="Arial"/>
              </a:rPr>
              <a:t> </a:t>
            </a:r>
            <a:r>
              <a:rPr sz="3600" b="1" spc="-55" dirty="0">
                <a:latin typeface="Arial"/>
                <a:cs typeface="Arial"/>
              </a:rPr>
              <a:t>S</a:t>
            </a:r>
            <a:r>
              <a:rPr sz="3600" b="1" spc="-50" dirty="0">
                <a:latin typeface="Arial"/>
                <a:cs typeface="Arial"/>
              </a:rPr>
              <a:t>a</a:t>
            </a:r>
            <a:r>
              <a:rPr sz="3600" b="1" spc="-55" dirty="0">
                <a:latin typeface="Arial"/>
                <a:cs typeface="Arial"/>
              </a:rPr>
              <a:t>f</a:t>
            </a:r>
            <a:r>
              <a:rPr sz="3600" b="1" spc="-50" dirty="0">
                <a:latin typeface="Arial"/>
                <a:cs typeface="Arial"/>
              </a:rPr>
              <a:t>ar</a:t>
            </a:r>
            <a:r>
              <a:rPr sz="3600" b="1" spc="385" dirty="0">
                <a:latin typeface="Arial"/>
                <a:cs typeface="Arial"/>
              </a:rPr>
              <a:t>i</a:t>
            </a:r>
            <a:r>
              <a:rPr sz="3600" b="1" spc="-170" dirty="0">
                <a:latin typeface="Arial"/>
                <a:cs typeface="Arial"/>
              </a:rPr>
              <a:t>Ke</a:t>
            </a:r>
            <a:r>
              <a:rPr sz="3600" b="1" spc="-180" dirty="0">
                <a:latin typeface="Arial"/>
                <a:cs typeface="Arial"/>
              </a:rPr>
              <a:t>'</a:t>
            </a:r>
            <a:r>
              <a:rPr sz="3600" b="1" spc="105" dirty="0">
                <a:latin typeface="Arial"/>
                <a:cs typeface="Arial"/>
              </a:rPr>
              <a:t>s</a:t>
            </a:r>
            <a:r>
              <a:rPr sz="3600" b="1" spc="-30" dirty="0">
                <a:latin typeface="Arial"/>
                <a:cs typeface="Arial"/>
              </a:rPr>
              <a:t> </a:t>
            </a:r>
            <a:r>
              <a:rPr sz="3600" b="1" spc="-300" dirty="0">
                <a:latin typeface="Arial"/>
                <a:cs typeface="Arial"/>
              </a:rPr>
              <a:t>YouTube</a:t>
            </a:r>
            <a:r>
              <a:rPr sz="3600" b="1" spc="-290" dirty="0">
                <a:latin typeface="Arial"/>
                <a:cs typeface="Arial"/>
              </a:rPr>
              <a:t> </a:t>
            </a:r>
            <a:r>
              <a:rPr sz="3600" spc="-145" dirty="0">
                <a:latin typeface="Arial MT"/>
                <a:cs typeface="Arial MT"/>
              </a:rPr>
              <a:t>channelevery</a:t>
            </a:r>
            <a:r>
              <a:rPr sz="3600" spc="-660" dirty="0">
                <a:latin typeface="Arial MT"/>
                <a:cs typeface="Arial MT"/>
              </a:rPr>
              <a:t> </a:t>
            </a:r>
            <a:r>
              <a:rPr sz="3600" b="1" i="1" spc="-335" dirty="0">
                <a:latin typeface="Arial"/>
                <a:cs typeface="Arial"/>
              </a:rPr>
              <a:t>W</a:t>
            </a:r>
            <a:r>
              <a:rPr sz="3600" b="1" i="1" spc="-315" dirty="0">
                <a:latin typeface="Arial"/>
                <a:cs typeface="Arial"/>
              </a:rPr>
              <a:t>e</a:t>
            </a:r>
            <a:r>
              <a:rPr sz="3600" b="1" i="1" spc="-340" dirty="0">
                <a:latin typeface="Arial"/>
                <a:cs typeface="Arial"/>
              </a:rPr>
              <a:t>d</a:t>
            </a:r>
            <a:r>
              <a:rPr sz="3600" b="1" i="1" spc="-335" dirty="0">
                <a:latin typeface="Arial"/>
                <a:cs typeface="Arial"/>
              </a:rPr>
              <a:t>n</a:t>
            </a:r>
            <a:r>
              <a:rPr sz="3600" b="1" i="1" spc="-315" dirty="0">
                <a:latin typeface="Arial"/>
                <a:cs typeface="Arial"/>
              </a:rPr>
              <a:t>es</a:t>
            </a:r>
            <a:r>
              <a:rPr sz="3600" b="1" i="1" spc="-335" dirty="0">
                <a:latin typeface="Arial"/>
                <a:cs typeface="Arial"/>
              </a:rPr>
              <a:t>d</a:t>
            </a:r>
            <a:r>
              <a:rPr sz="3600" b="1" i="1" spc="-315" dirty="0">
                <a:latin typeface="Arial"/>
                <a:cs typeface="Arial"/>
              </a:rPr>
              <a:t>a</a:t>
            </a:r>
            <a:r>
              <a:rPr sz="3600" b="1" i="1" spc="225" dirty="0">
                <a:latin typeface="Arial"/>
                <a:cs typeface="Arial"/>
              </a:rPr>
              <a:t>y</a:t>
            </a:r>
            <a:r>
              <a:rPr sz="3600" b="1" i="1" spc="-100" dirty="0">
                <a:latin typeface="Arial"/>
                <a:cs typeface="Arial"/>
              </a:rPr>
              <a:t>a</a:t>
            </a:r>
            <a:r>
              <a:rPr sz="3600" b="1" i="1" spc="-15" dirty="0">
                <a:latin typeface="Arial"/>
                <a:cs typeface="Arial"/>
              </a:rPr>
              <a:t>t</a:t>
            </a:r>
            <a:r>
              <a:rPr sz="3600" b="1" i="1" spc="-265" dirty="0">
                <a:latin typeface="Arial"/>
                <a:cs typeface="Arial"/>
              </a:rPr>
              <a:t> </a:t>
            </a:r>
            <a:r>
              <a:rPr sz="3600" b="1" i="1" dirty="0">
                <a:latin typeface="Arial"/>
                <a:cs typeface="Arial"/>
              </a:rPr>
              <a:t>6:00</a:t>
            </a:r>
            <a:r>
              <a:rPr sz="3600" b="1" i="1" spc="75" dirty="0">
                <a:latin typeface="Arial"/>
                <a:cs typeface="Arial"/>
              </a:rPr>
              <a:t> </a:t>
            </a:r>
            <a:r>
              <a:rPr sz="3600" b="1" i="1" spc="-25" dirty="0">
                <a:latin typeface="Arial"/>
                <a:cs typeface="Arial"/>
              </a:rPr>
              <a:t>PM </a:t>
            </a:r>
            <a:r>
              <a:rPr sz="3600" dirty="0">
                <a:latin typeface="Arial MT"/>
                <a:cs typeface="Arial MT"/>
              </a:rPr>
              <a:t>while</a:t>
            </a:r>
            <a:r>
              <a:rPr sz="3600" spc="95" dirty="0">
                <a:latin typeface="Arial MT"/>
                <a:cs typeface="Arial MT"/>
              </a:rPr>
              <a:t> </a:t>
            </a:r>
            <a:r>
              <a:rPr sz="3600" spc="-265" dirty="0">
                <a:latin typeface="Arial MT"/>
                <a:cs typeface="Arial MT"/>
              </a:rPr>
              <a:t>K</a:t>
            </a:r>
            <a:r>
              <a:rPr sz="3600" spc="-260" dirty="0">
                <a:latin typeface="Arial MT"/>
                <a:cs typeface="Arial MT"/>
              </a:rPr>
              <a:t>u</a:t>
            </a:r>
            <a:r>
              <a:rPr sz="3600" spc="-265" dirty="0">
                <a:latin typeface="Arial MT"/>
                <a:cs typeface="Arial MT"/>
              </a:rPr>
              <a:t>s</a:t>
            </a:r>
            <a:r>
              <a:rPr sz="3600" spc="120" dirty="0">
                <a:latin typeface="Arial MT"/>
                <a:cs typeface="Arial MT"/>
              </a:rPr>
              <a:t>h</a:t>
            </a:r>
            <a:r>
              <a:rPr sz="3600" spc="-310" dirty="0">
                <a:latin typeface="Arial MT"/>
                <a:cs typeface="Arial MT"/>
              </a:rPr>
              <a:t>T</a:t>
            </a:r>
            <a:r>
              <a:rPr sz="3600" spc="-290" dirty="0">
                <a:latin typeface="Arial MT"/>
                <a:cs typeface="Arial MT"/>
              </a:rPr>
              <a:t>r</a:t>
            </a:r>
            <a:r>
              <a:rPr sz="3600" spc="-285" dirty="0">
                <a:latin typeface="Arial MT"/>
                <a:cs typeface="Arial MT"/>
              </a:rPr>
              <a:t>a</a:t>
            </a:r>
            <a:r>
              <a:rPr sz="3600" spc="-290" dirty="0">
                <a:latin typeface="Arial MT"/>
                <a:cs typeface="Arial MT"/>
              </a:rPr>
              <a:t>c</a:t>
            </a:r>
            <a:r>
              <a:rPr sz="3600" spc="-285" dirty="0">
                <a:latin typeface="Arial MT"/>
                <a:cs typeface="Arial MT"/>
              </a:rPr>
              <a:t>e</a:t>
            </a:r>
            <a:r>
              <a:rPr sz="3600" spc="275" dirty="0">
                <a:latin typeface="Arial MT"/>
                <a:cs typeface="Arial MT"/>
              </a:rPr>
              <a:t>y</a:t>
            </a:r>
            <a:r>
              <a:rPr sz="3600" spc="-240" dirty="0">
                <a:latin typeface="Arial MT"/>
                <a:cs typeface="Arial MT"/>
              </a:rPr>
              <a:t>p</a:t>
            </a:r>
            <a:r>
              <a:rPr sz="3600" spc="-254" dirty="0">
                <a:latin typeface="Arial MT"/>
                <a:cs typeface="Arial MT"/>
              </a:rPr>
              <a:t>r</a:t>
            </a:r>
            <a:r>
              <a:rPr sz="3600" spc="-240" dirty="0">
                <a:latin typeface="Arial MT"/>
                <a:cs typeface="Arial MT"/>
              </a:rPr>
              <a:t>o</a:t>
            </a:r>
            <a:r>
              <a:rPr sz="3600" spc="-254" dirty="0">
                <a:latin typeface="Arial MT"/>
                <a:cs typeface="Arial MT"/>
              </a:rPr>
              <a:t>m</a:t>
            </a:r>
            <a:r>
              <a:rPr sz="3600" spc="-240" dirty="0">
                <a:latin typeface="Arial MT"/>
                <a:cs typeface="Arial MT"/>
              </a:rPr>
              <a:t>o</a:t>
            </a:r>
            <a:r>
              <a:rPr sz="3600" spc="-245" dirty="0">
                <a:latin typeface="Arial MT"/>
                <a:cs typeface="Arial MT"/>
              </a:rPr>
              <a:t>t</a:t>
            </a:r>
            <a:r>
              <a:rPr sz="3600" spc="-240" dirty="0">
                <a:latin typeface="Arial MT"/>
                <a:cs typeface="Arial MT"/>
              </a:rPr>
              <a:t>e</a:t>
            </a:r>
            <a:r>
              <a:rPr sz="3600" spc="-10" dirty="0">
                <a:latin typeface="Arial MT"/>
                <a:cs typeface="Arial MT"/>
              </a:rPr>
              <a:t>s</a:t>
            </a:r>
            <a:r>
              <a:rPr sz="3600" spc="-395" dirty="0">
                <a:latin typeface="Arial MT"/>
                <a:cs typeface="Arial MT"/>
              </a:rPr>
              <a:t> </a:t>
            </a:r>
            <a:r>
              <a:rPr sz="3600" spc="-275" dirty="0">
                <a:latin typeface="Arial MT"/>
                <a:cs typeface="Arial MT"/>
              </a:rPr>
              <a:t>eac</a:t>
            </a:r>
            <a:r>
              <a:rPr sz="3600" spc="245" dirty="0">
                <a:latin typeface="Arial MT"/>
                <a:cs typeface="Arial MT"/>
              </a:rPr>
              <a:t>h</a:t>
            </a:r>
            <a:r>
              <a:rPr sz="3600" spc="-285" dirty="0">
                <a:latin typeface="Arial MT"/>
                <a:cs typeface="Arial MT"/>
              </a:rPr>
              <a:t>ep</a:t>
            </a:r>
            <a:r>
              <a:rPr sz="3600" spc="-290" dirty="0">
                <a:latin typeface="Arial MT"/>
                <a:cs typeface="Arial MT"/>
              </a:rPr>
              <a:t>is</a:t>
            </a:r>
            <a:r>
              <a:rPr sz="3600" spc="-285" dirty="0">
                <a:latin typeface="Arial MT"/>
                <a:cs typeface="Arial MT"/>
              </a:rPr>
              <a:t>od</a:t>
            </a:r>
            <a:r>
              <a:rPr sz="3600" spc="290" dirty="0">
                <a:latin typeface="Arial MT"/>
                <a:cs typeface="Arial MT"/>
              </a:rPr>
              <a:t>e</a:t>
            </a:r>
            <a:r>
              <a:rPr sz="3600" spc="-165" dirty="0">
                <a:latin typeface="Arial MT"/>
                <a:cs typeface="Arial MT"/>
              </a:rPr>
              <a:t>o</a:t>
            </a:r>
            <a:r>
              <a:rPr sz="3600" spc="-10" dirty="0">
                <a:latin typeface="Arial MT"/>
                <a:cs typeface="Arial MT"/>
              </a:rPr>
              <a:t>n</a:t>
            </a:r>
            <a:r>
              <a:rPr sz="3600" spc="-480" dirty="0">
                <a:latin typeface="Arial MT"/>
                <a:cs typeface="Arial MT"/>
              </a:rPr>
              <a:t> </a:t>
            </a:r>
            <a:r>
              <a:rPr sz="3600" spc="-25" dirty="0">
                <a:latin typeface="Arial MT"/>
                <a:cs typeface="Arial MT"/>
              </a:rPr>
              <a:t>her </a:t>
            </a:r>
            <a:r>
              <a:rPr sz="3600" spc="-120" dirty="0">
                <a:latin typeface="Arial MT"/>
                <a:cs typeface="Arial MT"/>
              </a:rPr>
              <a:t>socialmedia</a:t>
            </a:r>
            <a:r>
              <a:rPr sz="3600" spc="-270" dirty="0">
                <a:latin typeface="Arial MT"/>
                <a:cs typeface="Arial MT"/>
              </a:rPr>
              <a:t> </a:t>
            </a:r>
            <a:r>
              <a:rPr sz="3600" spc="-170" dirty="0">
                <a:latin typeface="Arial MT"/>
                <a:cs typeface="Arial MT"/>
              </a:rPr>
              <a:t>channelsbefore</a:t>
            </a:r>
            <a:r>
              <a:rPr sz="3600" spc="-600" dirty="0">
                <a:latin typeface="Arial MT"/>
                <a:cs typeface="Arial MT"/>
              </a:rPr>
              <a:t> </a:t>
            </a:r>
            <a:r>
              <a:rPr sz="3600" dirty="0">
                <a:latin typeface="Arial MT"/>
                <a:cs typeface="Arial MT"/>
              </a:rPr>
              <a:t>it</a:t>
            </a:r>
            <a:r>
              <a:rPr sz="3600" spc="150" dirty="0">
                <a:latin typeface="Arial MT"/>
                <a:cs typeface="Arial MT"/>
              </a:rPr>
              <a:t> </a:t>
            </a:r>
            <a:r>
              <a:rPr sz="3600" spc="-35" dirty="0">
                <a:latin typeface="Arial MT"/>
                <a:cs typeface="Arial MT"/>
              </a:rPr>
              <a:t>is</a:t>
            </a:r>
            <a:r>
              <a:rPr sz="3600" spc="-550" dirty="0">
                <a:latin typeface="Arial MT"/>
                <a:cs typeface="Arial MT"/>
              </a:rPr>
              <a:t> </a:t>
            </a:r>
            <a:r>
              <a:rPr sz="3600" spc="-10" dirty="0">
                <a:latin typeface="Arial MT"/>
                <a:cs typeface="Arial MT"/>
              </a:rPr>
              <a:t>posted.</a:t>
            </a:r>
            <a:endParaRPr sz="3600">
              <a:latin typeface="Arial MT"/>
              <a:cs typeface="Arial M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13931" y="10632675"/>
            <a:ext cx="9173210" cy="297180"/>
            <a:chOff x="313931" y="10632675"/>
            <a:chExt cx="9173210" cy="297180"/>
          </a:xfrm>
        </p:grpSpPr>
        <p:sp>
          <p:nvSpPr>
            <p:cNvPr id="7" name="object 7"/>
            <p:cNvSpPr/>
            <p:nvPr/>
          </p:nvSpPr>
          <p:spPr>
            <a:xfrm>
              <a:off x="313931" y="10632675"/>
              <a:ext cx="7745095" cy="297180"/>
            </a:xfrm>
            <a:custGeom>
              <a:avLst/>
              <a:gdLst/>
              <a:ahLst/>
              <a:cxnLst/>
              <a:rect l="l" t="t" r="r" b="b"/>
              <a:pathLst>
                <a:path w="7745095" h="297179">
                  <a:moveTo>
                    <a:pt x="7393757" y="17"/>
                  </a:moveTo>
                  <a:lnTo>
                    <a:pt x="-7" y="17"/>
                  </a:lnTo>
                  <a:lnTo>
                    <a:pt x="-7" y="296973"/>
                  </a:lnTo>
                  <a:lnTo>
                    <a:pt x="7744396" y="296973"/>
                  </a:lnTo>
                  <a:lnTo>
                    <a:pt x="7393757" y="17"/>
                  </a:lnTo>
                  <a:close/>
                </a:path>
              </a:pathLst>
            </a:custGeom>
            <a:solidFill>
              <a:srgbClr val="F9BA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740142" y="10632675"/>
              <a:ext cx="1746885" cy="297180"/>
            </a:xfrm>
            <a:custGeom>
              <a:avLst/>
              <a:gdLst/>
              <a:ahLst/>
              <a:cxnLst/>
              <a:rect l="l" t="t" r="r" b="b"/>
              <a:pathLst>
                <a:path w="1746884" h="297179">
                  <a:moveTo>
                    <a:pt x="1746137" y="17"/>
                  </a:moveTo>
                  <a:lnTo>
                    <a:pt x="-195" y="17"/>
                  </a:lnTo>
                  <a:lnTo>
                    <a:pt x="350442" y="296973"/>
                  </a:lnTo>
                  <a:lnTo>
                    <a:pt x="1746137" y="296973"/>
                  </a:lnTo>
                  <a:lnTo>
                    <a:pt x="1746137" y="17"/>
                  </a:lnTo>
                  <a:close/>
                </a:path>
              </a:pathLst>
            </a:custGeom>
            <a:solidFill>
              <a:srgbClr val="1F42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3936" y="376418"/>
            <a:ext cx="9172723" cy="10554957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9757918" y="376408"/>
            <a:ext cx="10031095" cy="10554970"/>
          </a:xfrm>
          <a:custGeom>
            <a:avLst/>
            <a:gdLst/>
            <a:ahLst/>
            <a:cxnLst/>
            <a:rect l="l" t="t" r="r" b="b"/>
            <a:pathLst>
              <a:path w="10031094" h="10554970">
                <a:moveTo>
                  <a:pt x="10030086" y="276"/>
                </a:moveTo>
                <a:lnTo>
                  <a:pt x="-246" y="276"/>
                </a:lnTo>
                <a:lnTo>
                  <a:pt x="-246" y="10554598"/>
                </a:lnTo>
                <a:lnTo>
                  <a:pt x="10030086" y="10554598"/>
                </a:lnTo>
                <a:lnTo>
                  <a:pt x="10030086" y="276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661760" y="362829"/>
            <a:ext cx="7726045" cy="1130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80" dirty="0">
                <a:solidFill>
                  <a:srgbClr val="1F487C"/>
                </a:solidFill>
              </a:rPr>
              <a:t>T</a:t>
            </a:r>
            <a:r>
              <a:rPr spc="-370" dirty="0">
                <a:solidFill>
                  <a:srgbClr val="1F487C"/>
                </a:solidFill>
              </a:rPr>
              <a:t>h</a:t>
            </a:r>
            <a:r>
              <a:rPr spc="370" dirty="0">
                <a:solidFill>
                  <a:srgbClr val="1F487C"/>
                </a:solidFill>
              </a:rPr>
              <a:t>e</a:t>
            </a:r>
            <a:r>
              <a:rPr spc="-280" dirty="0">
                <a:solidFill>
                  <a:srgbClr val="1F487C"/>
                </a:solidFill>
              </a:rPr>
              <a:t>H</a:t>
            </a:r>
            <a:r>
              <a:rPr spc="-270" dirty="0">
                <a:solidFill>
                  <a:srgbClr val="1F487C"/>
                </a:solidFill>
              </a:rPr>
              <a:t>o</a:t>
            </a:r>
            <a:r>
              <a:rPr spc="-254" dirty="0">
                <a:solidFill>
                  <a:srgbClr val="1F487C"/>
                </a:solidFill>
              </a:rPr>
              <a:t>s</a:t>
            </a:r>
            <a:r>
              <a:rPr spc="-20" dirty="0">
                <a:solidFill>
                  <a:srgbClr val="1F487C"/>
                </a:solidFill>
              </a:rPr>
              <a:t>t</a:t>
            </a:r>
            <a:r>
              <a:rPr spc="-815" dirty="0">
                <a:solidFill>
                  <a:srgbClr val="1F487C"/>
                </a:solidFill>
              </a:rPr>
              <a:t> </a:t>
            </a:r>
            <a:r>
              <a:rPr spc="-315" dirty="0">
                <a:solidFill>
                  <a:srgbClr val="1F487C"/>
                </a:solidFill>
              </a:rPr>
              <a:t>a</a:t>
            </a:r>
            <a:r>
              <a:rPr spc="-320" dirty="0">
                <a:solidFill>
                  <a:srgbClr val="1F487C"/>
                </a:solidFill>
              </a:rPr>
              <a:t>n</a:t>
            </a:r>
            <a:r>
              <a:rPr spc="459" dirty="0">
                <a:solidFill>
                  <a:srgbClr val="1F487C"/>
                </a:solidFill>
              </a:rPr>
              <a:t>d</a:t>
            </a:r>
            <a:r>
              <a:rPr spc="-434" dirty="0">
                <a:solidFill>
                  <a:srgbClr val="1F487C"/>
                </a:solidFill>
              </a:rPr>
              <a:t>B</a:t>
            </a:r>
            <a:r>
              <a:rPr spc="-425" dirty="0">
                <a:solidFill>
                  <a:srgbClr val="1F487C"/>
                </a:solidFill>
              </a:rPr>
              <a:t>r</a:t>
            </a:r>
            <a:r>
              <a:rPr spc="-420" dirty="0">
                <a:solidFill>
                  <a:srgbClr val="1F487C"/>
                </a:solidFill>
              </a:rPr>
              <a:t>o</a:t>
            </a:r>
            <a:r>
              <a:rPr spc="-440" dirty="0">
                <a:solidFill>
                  <a:srgbClr val="1F487C"/>
                </a:solidFill>
              </a:rPr>
              <a:t>a</a:t>
            </a:r>
            <a:r>
              <a:rPr spc="-430" dirty="0">
                <a:solidFill>
                  <a:srgbClr val="1F487C"/>
                </a:solidFill>
              </a:rPr>
              <a:t>d</a:t>
            </a:r>
            <a:r>
              <a:rPr spc="-445" dirty="0">
                <a:solidFill>
                  <a:srgbClr val="1F487C"/>
                </a:solidFill>
              </a:rPr>
              <a:t>c</a:t>
            </a:r>
            <a:r>
              <a:rPr spc="-440" dirty="0">
                <a:solidFill>
                  <a:srgbClr val="1F487C"/>
                </a:solidFill>
              </a:rPr>
              <a:t>a</a:t>
            </a:r>
            <a:r>
              <a:rPr spc="-425" dirty="0">
                <a:solidFill>
                  <a:srgbClr val="1F487C"/>
                </a:solidFill>
              </a:rPr>
              <a:t>s</a:t>
            </a:r>
            <a:r>
              <a:rPr spc="-20" dirty="0">
                <a:solidFill>
                  <a:srgbClr val="1F487C"/>
                </a:solidFill>
              </a:rPr>
              <a:t>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757671" y="1845688"/>
            <a:ext cx="9795510" cy="82950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84200" marR="753110" indent="-572135">
              <a:lnSpc>
                <a:spcPct val="125000"/>
              </a:lnSpc>
              <a:spcBef>
                <a:spcPts val="105"/>
              </a:spcBef>
              <a:buFont typeface="Arial MT"/>
              <a:buChar char="•"/>
              <a:tabLst>
                <a:tab pos="584200" algn="l"/>
              </a:tabLst>
            </a:pPr>
            <a:r>
              <a:rPr sz="3600" b="1" spc="-215" dirty="0">
                <a:latin typeface="Calibri"/>
                <a:cs typeface="Calibri"/>
              </a:rPr>
              <a:t>Kush</a:t>
            </a:r>
            <a:r>
              <a:rPr sz="3600" b="1" spc="-490" dirty="0">
                <a:latin typeface="Calibri"/>
                <a:cs typeface="Calibri"/>
              </a:rPr>
              <a:t> </a:t>
            </a:r>
            <a:r>
              <a:rPr sz="3600" b="1" spc="-225" dirty="0">
                <a:latin typeface="Calibri"/>
                <a:cs typeface="Calibri"/>
              </a:rPr>
              <a:t>Tracey </a:t>
            </a:r>
            <a:r>
              <a:rPr sz="3600" spc="-80" dirty="0">
                <a:latin typeface="Calibri"/>
                <a:cs typeface="Calibri"/>
              </a:rPr>
              <a:t>i</a:t>
            </a:r>
            <a:r>
              <a:rPr sz="3600" spc="225" dirty="0">
                <a:latin typeface="Calibri"/>
                <a:cs typeface="Calibri"/>
              </a:rPr>
              <a:t>s</a:t>
            </a:r>
            <a:r>
              <a:rPr sz="3600" spc="220" dirty="0">
                <a:latin typeface="Calibri"/>
                <a:cs typeface="Calibri"/>
              </a:rPr>
              <a:t>a</a:t>
            </a:r>
            <a:r>
              <a:rPr sz="3600" spc="-310" dirty="0">
                <a:latin typeface="Calibri"/>
                <a:cs typeface="Calibri"/>
              </a:rPr>
              <a:t>m</a:t>
            </a:r>
            <a:r>
              <a:rPr sz="3600" spc="-295" dirty="0">
                <a:latin typeface="Calibri"/>
                <a:cs typeface="Calibri"/>
              </a:rPr>
              <a:t>e</a:t>
            </a:r>
            <a:r>
              <a:rPr sz="3600" spc="-310" dirty="0">
                <a:latin typeface="Calibri"/>
                <a:cs typeface="Calibri"/>
              </a:rPr>
              <a:t>di</a:t>
            </a:r>
            <a:r>
              <a:rPr sz="3600" spc="-10" dirty="0">
                <a:latin typeface="Calibri"/>
                <a:cs typeface="Calibri"/>
              </a:rPr>
              <a:t>a</a:t>
            </a:r>
            <a:r>
              <a:rPr sz="3600" spc="-395" dirty="0">
                <a:latin typeface="Calibri"/>
                <a:cs typeface="Calibri"/>
              </a:rPr>
              <a:t> </a:t>
            </a:r>
            <a:r>
              <a:rPr sz="3600" spc="-145" dirty="0">
                <a:latin typeface="Calibri"/>
                <a:cs typeface="Calibri"/>
              </a:rPr>
              <a:t>personalityandTV</a:t>
            </a:r>
            <a:r>
              <a:rPr sz="3600" spc="-46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Host</a:t>
            </a:r>
            <a:r>
              <a:rPr sz="3600" spc="20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with </a:t>
            </a:r>
            <a:r>
              <a:rPr sz="3600" spc="-270" dirty="0">
                <a:latin typeface="Calibri"/>
                <a:cs typeface="Calibri"/>
              </a:rPr>
              <a:t>e</a:t>
            </a:r>
            <a:r>
              <a:rPr sz="3600" spc="-280" dirty="0">
                <a:latin typeface="Calibri"/>
                <a:cs typeface="Calibri"/>
              </a:rPr>
              <a:t>x</a:t>
            </a:r>
            <a:r>
              <a:rPr sz="3600" spc="-270" dirty="0">
                <a:latin typeface="Calibri"/>
                <a:cs typeface="Calibri"/>
              </a:rPr>
              <a:t>ten</a:t>
            </a:r>
            <a:r>
              <a:rPr sz="3600" spc="-275" dirty="0">
                <a:latin typeface="Calibri"/>
                <a:cs typeface="Calibri"/>
              </a:rPr>
              <a:t>si</a:t>
            </a:r>
            <a:r>
              <a:rPr sz="3600" spc="-270" dirty="0">
                <a:latin typeface="Calibri"/>
                <a:cs typeface="Calibri"/>
              </a:rPr>
              <a:t>v</a:t>
            </a:r>
            <a:r>
              <a:rPr sz="3600" spc="285" dirty="0">
                <a:latin typeface="Calibri"/>
                <a:cs typeface="Calibri"/>
              </a:rPr>
              <a:t>e</a:t>
            </a:r>
            <a:r>
              <a:rPr sz="3600" spc="-254" dirty="0">
                <a:latin typeface="Calibri"/>
                <a:cs typeface="Calibri"/>
              </a:rPr>
              <a:t>e</a:t>
            </a:r>
            <a:r>
              <a:rPr sz="3600" spc="-270" dirty="0">
                <a:latin typeface="Calibri"/>
                <a:cs typeface="Calibri"/>
              </a:rPr>
              <a:t>x</a:t>
            </a:r>
            <a:r>
              <a:rPr sz="3600" spc="-250" dirty="0">
                <a:latin typeface="Calibri"/>
                <a:cs typeface="Calibri"/>
              </a:rPr>
              <a:t>p</a:t>
            </a:r>
            <a:r>
              <a:rPr sz="3600" spc="-254" dirty="0">
                <a:latin typeface="Calibri"/>
                <a:cs typeface="Calibri"/>
              </a:rPr>
              <a:t>e</a:t>
            </a:r>
            <a:r>
              <a:rPr sz="3600" spc="-260" dirty="0">
                <a:latin typeface="Calibri"/>
                <a:cs typeface="Calibri"/>
              </a:rPr>
              <a:t>r</a:t>
            </a:r>
            <a:r>
              <a:rPr sz="3600" spc="-250" dirty="0">
                <a:latin typeface="Calibri"/>
                <a:cs typeface="Calibri"/>
              </a:rPr>
              <a:t>i</a:t>
            </a:r>
            <a:r>
              <a:rPr sz="3600" spc="-254" dirty="0">
                <a:latin typeface="Calibri"/>
                <a:cs typeface="Calibri"/>
              </a:rPr>
              <a:t>e</a:t>
            </a:r>
            <a:r>
              <a:rPr sz="3600" spc="-250" dirty="0">
                <a:latin typeface="Calibri"/>
                <a:cs typeface="Calibri"/>
              </a:rPr>
              <a:t>n</a:t>
            </a:r>
            <a:r>
              <a:rPr sz="3600" spc="-254" dirty="0">
                <a:latin typeface="Calibri"/>
                <a:cs typeface="Calibri"/>
              </a:rPr>
              <a:t>c</a:t>
            </a:r>
            <a:r>
              <a:rPr sz="3600" spc="225" dirty="0">
                <a:latin typeface="Calibri"/>
                <a:cs typeface="Calibri"/>
              </a:rPr>
              <a:t>e</a:t>
            </a:r>
            <a:r>
              <a:rPr sz="3600" spc="-95" dirty="0">
                <a:latin typeface="Calibri"/>
                <a:cs typeface="Calibri"/>
              </a:rPr>
              <a:t>i</a:t>
            </a:r>
            <a:r>
              <a:rPr sz="3600" spc="-10" dirty="0">
                <a:latin typeface="Calibri"/>
                <a:cs typeface="Calibri"/>
              </a:rPr>
              <a:t>n</a:t>
            </a:r>
            <a:r>
              <a:rPr sz="3600" spc="-24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themedia</a:t>
            </a:r>
            <a:r>
              <a:rPr sz="3600" spc="15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industry.</a:t>
            </a:r>
            <a:endParaRPr sz="3600">
              <a:latin typeface="Calibri"/>
              <a:cs typeface="Calibri"/>
            </a:endParaRPr>
          </a:p>
          <a:p>
            <a:pPr marL="584200" marR="206375" indent="-572135">
              <a:lnSpc>
                <a:spcPct val="125000"/>
              </a:lnSpc>
              <a:spcBef>
                <a:spcPts val="95"/>
              </a:spcBef>
              <a:buFont typeface="Arial MT"/>
              <a:buChar char="•"/>
              <a:tabLst>
                <a:tab pos="584200" algn="l"/>
              </a:tabLst>
            </a:pPr>
            <a:r>
              <a:rPr sz="3600" spc="-65" dirty="0">
                <a:latin typeface="Calibri"/>
                <a:cs typeface="Calibri"/>
              </a:rPr>
              <a:t>She</a:t>
            </a:r>
            <a:r>
              <a:rPr sz="3600" spc="-160" dirty="0">
                <a:latin typeface="Calibri"/>
                <a:cs typeface="Calibri"/>
              </a:rPr>
              <a:t> </a:t>
            </a:r>
            <a:r>
              <a:rPr sz="3600" spc="-120" dirty="0">
                <a:latin typeface="Calibri"/>
                <a:cs typeface="Calibri"/>
              </a:rPr>
              <a:t>i</a:t>
            </a:r>
            <a:r>
              <a:rPr sz="3600" spc="220" dirty="0">
                <a:latin typeface="Calibri"/>
                <a:cs typeface="Calibri"/>
              </a:rPr>
              <a:t>s</a:t>
            </a:r>
            <a:r>
              <a:rPr sz="3600" spc="275" dirty="0">
                <a:latin typeface="Calibri"/>
                <a:cs typeface="Calibri"/>
              </a:rPr>
              <a:t>a</a:t>
            </a:r>
            <a:r>
              <a:rPr sz="3600" spc="-275" dirty="0">
                <a:latin typeface="Calibri"/>
                <a:cs typeface="Calibri"/>
              </a:rPr>
              <a:t>p</a:t>
            </a:r>
            <a:r>
              <a:rPr sz="3600" spc="-285" dirty="0">
                <a:latin typeface="Calibri"/>
                <a:cs typeface="Calibri"/>
              </a:rPr>
              <a:t>a</a:t>
            </a:r>
            <a:r>
              <a:rPr sz="3600" spc="-300" dirty="0">
                <a:latin typeface="Calibri"/>
                <a:cs typeface="Calibri"/>
              </a:rPr>
              <a:t>ssi</a:t>
            </a:r>
            <a:r>
              <a:rPr sz="3600" spc="-285" dirty="0">
                <a:latin typeface="Calibri"/>
                <a:cs typeface="Calibri"/>
              </a:rPr>
              <a:t>o</a:t>
            </a:r>
            <a:r>
              <a:rPr sz="3600" spc="-275" dirty="0">
                <a:latin typeface="Calibri"/>
                <a:cs typeface="Calibri"/>
              </a:rPr>
              <a:t>na</a:t>
            </a:r>
            <a:r>
              <a:rPr sz="3600" spc="-290" dirty="0">
                <a:latin typeface="Calibri"/>
                <a:cs typeface="Calibri"/>
              </a:rPr>
              <a:t>t</a:t>
            </a:r>
            <a:r>
              <a:rPr sz="3600" spc="135" dirty="0">
                <a:latin typeface="Calibri"/>
                <a:cs typeface="Calibri"/>
              </a:rPr>
              <a:t>e</a:t>
            </a:r>
            <a:r>
              <a:rPr sz="3600" spc="-235" dirty="0">
                <a:latin typeface="Calibri"/>
                <a:cs typeface="Calibri"/>
              </a:rPr>
              <a:t>c</a:t>
            </a:r>
            <a:r>
              <a:rPr sz="3600" spc="-240" dirty="0">
                <a:latin typeface="Calibri"/>
                <a:cs typeface="Calibri"/>
              </a:rPr>
              <a:t>oo</a:t>
            </a:r>
            <a:r>
              <a:rPr sz="3600" spc="270" dirty="0">
                <a:latin typeface="Calibri"/>
                <a:cs typeface="Calibri"/>
              </a:rPr>
              <a:t>k</a:t>
            </a:r>
            <a:r>
              <a:rPr sz="3600" spc="-210" dirty="0">
                <a:latin typeface="Calibri"/>
                <a:cs typeface="Calibri"/>
              </a:rPr>
              <a:t>a</a:t>
            </a:r>
            <a:r>
              <a:rPr sz="3600" spc="-204" dirty="0">
                <a:latin typeface="Calibri"/>
                <a:cs typeface="Calibri"/>
              </a:rPr>
              <a:t>n</a:t>
            </a:r>
            <a:r>
              <a:rPr sz="3600" spc="225" dirty="0">
                <a:latin typeface="Calibri"/>
                <a:cs typeface="Calibri"/>
              </a:rPr>
              <a:t>d</a:t>
            </a:r>
            <a:r>
              <a:rPr sz="3600" spc="-175" dirty="0">
                <a:latin typeface="Calibri"/>
                <a:cs typeface="Calibri"/>
              </a:rPr>
              <a:t>f</a:t>
            </a:r>
            <a:r>
              <a:rPr sz="3600" spc="-180" dirty="0">
                <a:latin typeface="Calibri"/>
                <a:cs typeface="Calibri"/>
              </a:rPr>
              <a:t>oo</a:t>
            </a:r>
            <a:r>
              <a:rPr sz="3600" spc="-15" dirty="0">
                <a:latin typeface="Calibri"/>
                <a:cs typeface="Calibri"/>
              </a:rPr>
              <a:t>d</a:t>
            </a:r>
            <a:r>
              <a:rPr sz="3600" spc="-405" dirty="0">
                <a:latin typeface="Calibri"/>
                <a:cs typeface="Calibri"/>
              </a:rPr>
              <a:t> </a:t>
            </a:r>
            <a:r>
              <a:rPr sz="3600" spc="-150" dirty="0">
                <a:latin typeface="Calibri"/>
                <a:cs typeface="Calibri"/>
              </a:rPr>
              <a:t>lover</a:t>
            </a:r>
            <a:r>
              <a:rPr sz="3600" spc="-28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who</a:t>
            </a:r>
            <a:r>
              <a:rPr sz="3600" spc="4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brings </a:t>
            </a:r>
            <a:r>
              <a:rPr sz="3600" spc="-204" dirty="0">
                <a:latin typeface="Calibri"/>
                <a:cs typeface="Calibri"/>
              </a:rPr>
              <a:t>energy</a:t>
            </a:r>
            <a:r>
              <a:rPr sz="3600" spc="-459" dirty="0">
                <a:latin typeface="Calibri"/>
                <a:cs typeface="Calibri"/>
              </a:rPr>
              <a:t> </a:t>
            </a:r>
            <a:r>
              <a:rPr sz="3600" spc="-160" dirty="0">
                <a:latin typeface="Calibri"/>
                <a:cs typeface="Calibri"/>
              </a:rPr>
              <a:t>and </a:t>
            </a:r>
            <a:r>
              <a:rPr sz="3600" spc="-195" dirty="0">
                <a:latin typeface="Calibri"/>
                <a:cs typeface="Calibri"/>
              </a:rPr>
              <a:t>expertise</a:t>
            </a:r>
            <a:r>
              <a:rPr sz="3600" spc="-400" dirty="0">
                <a:latin typeface="Calibri"/>
                <a:cs typeface="Calibri"/>
              </a:rPr>
              <a:t> </a:t>
            </a:r>
            <a:r>
              <a:rPr sz="3600" spc="-125" dirty="0">
                <a:latin typeface="Calibri"/>
                <a:cs typeface="Calibri"/>
              </a:rPr>
              <a:t>to</a:t>
            </a:r>
            <a:r>
              <a:rPr sz="3600" spc="-305" dirty="0">
                <a:latin typeface="Calibri"/>
                <a:cs typeface="Calibri"/>
              </a:rPr>
              <a:t> </a:t>
            </a:r>
            <a:r>
              <a:rPr sz="3600" spc="-135" dirty="0">
                <a:latin typeface="Calibri"/>
                <a:cs typeface="Calibri"/>
              </a:rPr>
              <a:t>every"Kitchen</a:t>
            </a:r>
            <a:r>
              <a:rPr sz="3600" spc="-46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Safari" </a:t>
            </a:r>
            <a:r>
              <a:rPr sz="3600" spc="-204" dirty="0">
                <a:latin typeface="Calibri"/>
                <a:cs typeface="Calibri"/>
              </a:rPr>
              <a:t>episode.</a:t>
            </a:r>
            <a:endParaRPr sz="3600">
              <a:latin typeface="Calibri"/>
              <a:cs typeface="Calibri"/>
            </a:endParaRPr>
          </a:p>
          <a:p>
            <a:pPr marL="584200" marR="354330" indent="-572135">
              <a:lnSpc>
                <a:spcPct val="125000"/>
              </a:lnSpc>
              <a:spcBef>
                <a:spcPts val="95"/>
              </a:spcBef>
              <a:buFont typeface="Arial MT"/>
              <a:buChar char="•"/>
              <a:tabLst>
                <a:tab pos="584200" algn="l"/>
              </a:tabLst>
            </a:pPr>
            <a:r>
              <a:rPr sz="3600" spc="200" dirty="0">
                <a:latin typeface="Calibri"/>
                <a:cs typeface="Calibri"/>
              </a:rPr>
              <a:t>S</a:t>
            </a:r>
            <a:r>
              <a:rPr sz="3600" spc="204" dirty="0">
                <a:latin typeface="Calibri"/>
                <a:cs typeface="Calibri"/>
              </a:rPr>
              <a:t>he</a:t>
            </a:r>
            <a:r>
              <a:rPr sz="3600" spc="-415" dirty="0">
                <a:latin typeface="Calibri"/>
                <a:cs typeface="Calibri"/>
              </a:rPr>
              <a:t>h</a:t>
            </a:r>
            <a:r>
              <a:rPr sz="3600" spc="-420" dirty="0">
                <a:latin typeface="Calibri"/>
                <a:cs typeface="Calibri"/>
              </a:rPr>
              <a:t>a</a:t>
            </a:r>
            <a:r>
              <a:rPr sz="3600" spc="-20" dirty="0">
                <a:latin typeface="Calibri"/>
                <a:cs typeface="Calibri"/>
              </a:rPr>
              <a:t>s</a:t>
            </a:r>
            <a:r>
              <a:rPr sz="3600" spc="-415" dirty="0">
                <a:latin typeface="Calibri"/>
                <a:cs typeface="Calibri"/>
              </a:rPr>
              <a:t>l</a:t>
            </a:r>
            <a:r>
              <a:rPr sz="3600" spc="-420" dirty="0">
                <a:latin typeface="Calibri"/>
                <a:cs typeface="Calibri"/>
              </a:rPr>
              <a:t>a</a:t>
            </a:r>
            <a:r>
              <a:rPr sz="3600" spc="-415" dirty="0">
                <a:latin typeface="Calibri"/>
                <a:cs typeface="Calibri"/>
              </a:rPr>
              <a:t>r</a:t>
            </a:r>
            <a:r>
              <a:rPr sz="3600" spc="-425" dirty="0">
                <a:latin typeface="Calibri"/>
                <a:cs typeface="Calibri"/>
              </a:rPr>
              <a:t>g</a:t>
            </a:r>
            <a:r>
              <a:rPr sz="3600" spc="254" dirty="0">
                <a:latin typeface="Calibri"/>
                <a:cs typeface="Calibri"/>
              </a:rPr>
              <a:t>e</a:t>
            </a:r>
            <a:r>
              <a:rPr sz="3600" spc="-110" dirty="0">
                <a:latin typeface="Calibri"/>
                <a:cs typeface="Calibri"/>
              </a:rPr>
              <a:t>a</a:t>
            </a:r>
            <a:r>
              <a:rPr sz="3600" spc="-114" dirty="0">
                <a:latin typeface="Calibri"/>
                <a:cs typeface="Calibri"/>
              </a:rPr>
              <a:t>n</a:t>
            </a:r>
            <a:r>
              <a:rPr sz="3600" spc="-10" dirty="0">
                <a:latin typeface="Calibri"/>
                <a:cs typeface="Calibri"/>
              </a:rPr>
              <a:t>d</a:t>
            </a:r>
            <a:r>
              <a:rPr sz="3600" spc="-434" dirty="0">
                <a:latin typeface="Calibri"/>
                <a:cs typeface="Calibri"/>
              </a:rPr>
              <a:t> </a:t>
            </a:r>
            <a:r>
              <a:rPr sz="3600" spc="-170" dirty="0">
                <a:latin typeface="Calibri"/>
                <a:cs typeface="Calibri"/>
              </a:rPr>
              <a:t>engaged</a:t>
            </a:r>
            <a:r>
              <a:rPr sz="3600" spc="40" dirty="0">
                <a:latin typeface="Calibri"/>
                <a:cs typeface="Calibri"/>
              </a:rPr>
              <a:t> </a:t>
            </a:r>
            <a:r>
              <a:rPr sz="3600" spc="-210" dirty="0">
                <a:latin typeface="Calibri"/>
                <a:cs typeface="Calibri"/>
              </a:rPr>
              <a:t>In</a:t>
            </a:r>
            <a:r>
              <a:rPr sz="3600" spc="-220" dirty="0">
                <a:latin typeface="Calibri"/>
                <a:cs typeface="Calibri"/>
              </a:rPr>
              <a:t>st</a:t>
            </a:r>
            <a:r>
              <a:rPr sz="3600" spc="-215" dirty="0">
                <a:latin typeface="Calibri"/>
                <a:cs typeface="Calibri"/>
              </a:rPr>
              <a:t>a</a:t>
            </a:r>
            <a:r>
              <a:rPr sz="3600" spc="-220" dirty="0">
                <a:latin typeface="Calibri"/>
                <a:cs typeface="Calibri"/>
              </a:rPr>
              <a:t>gr</a:t>
            </a:r>
            <a:r>
              <a:rPr sz="3600" spc="-215" dirty="0">
                <a:latin typeface="Calibri"/>
                <a:cs typeface="Calibri"/>
              </a:rPr>
              <a:t>a</a:t>
            </a:r>
            <a:r>
              <a:rPr sz="3600" spc="345" dirty="0">
                <a:latin typeface="Calibri"/>
                <a:cs typeface="Calibri"/>
              </a:rPr>
              <a:t>m</a:t>
            </a:r>
            <a:r>
              <a:rPr sz="3600" spc="-225" dirty="0">
                <a:latin typeface="Calibri"/>
                <a:cs typeface="Calibri"/>
              </a:rPr>
              <a:t>a</a:t>
            </a:r>
            <a:r>
              <a:rPr sz="3600" spc="-220" dirty="0">
                <a:latin typeface="Calibri"/>
                <a:cs typeface="Calibri"/>
              </a:rPr>
              <a:t>ud</a:t>
            </a:r>
            <a:r>
              <a:rPr sz="3600" spc="-235" dirty="0">
                <a:latin typeface="Calibri"/>
                <a:cs typeface="Calibri"/>
              </a:rPr>
              <a:t>i</a:t>
            </a:r>
            <a:r>
              <a:rPr sz="3600" spc="-229" dirty="0">
                <a:latin typeface="Calibri"/>
                <a:cs typeface="Calibri"/>
              </a:rPr>
              <a:t>en</a:t>
            </a:r>
            <a:r>
              <a:rPr sz="3600" spc="-225" dirty="0">
                <a:latin typeface="Calibri"/>
                <a:cs typeface="Calibri"/>
              </a:rPr>
              <a:t>c</a:t>
            </a:r>
            <a:r>
              <a:rPr sz="3600" spc="-229" dirty="0">
                <a:latin typeface="Calibri"/>
                <a:cs typeface="Calibri"/>
              </a:rPr>
              <a:t>e</a:t>
            </a:r>
            <a:r>
              <a:rPr sz="3600" spc="270" dirty="0">
                <a:latin typeface="Calibri"/>
                <a:cs typeface="Calibri"/>
              </a:rPr>
              <a:t>,</a:t>
            </a:r>
            <a:r>
              <a:rPr sz="3600" spc="-195" dirty="0">
                <a:latin typeface="Calibri"/>
                <a:cs typeface="Calibri"/>
              </a:rPr>
              <a:t>m</a:t>
            </a:r>
            <a:r>
              <a:rPr sz="3600" spc="-185" dirty="0">
                <a:latin typeface="Calibri"/>
                <a:cs typeface="Calibri"/>
              </a:rPr>
              <a:t>a</a:t>
            </a:r>
            <a:r>
              <a:rPr sz="3600" spc="-210" dirty="0">
                <a:latin typeface="Calibri"/>
                <a:cs typeface="Calibri"/>
              </a:rPr>
              <a:t>k</a:t>
            </a:r>
            <a:r>
              <a:rPr sz="3600" spc="-190" dirty="0">
                <a:latin typeface="Calibri"/>
                <a:cs typeface="Calibri"/>
              </a:rPr>
              <a:t>i</a:t>
            </a:r>
            <a:r>
              <a:rPr sz="3600" spc="-180" dirty="0">
                <a:latin typeface="Calibri"/>
                <a:cs typeface="Calibri"/>
              </a:rPr>
              <a:t>n</a:t>
            </a:r>
            <a:r>
              <a:rPr sz="3600" spc="30" dirty="0">
                <a:latin typeface="Calibri"/>
                <a:cs typeface="Calibri"/>
              </a:rPr>
              <a:t>g</a:t>
            </a:r>
            <a:r>
              <a:rPr sz="3600" spc="-16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her</a:t>
            </a:r>
            <a:r>
              <a:rPr sz="3600" spc="35" dirty="0">
                <a:latin typeface="Calibri"/>
                <a:cs typeface="Calibri"/>
              </a:rPr>
              <a:t> </a:t>
            </a:r>
            <a:r>
              <a:rPr sz="3600" spc="-114" dirty="0">
                <a:latin typeface="Calibri"/>
                <a:cs typeface="Calibri"/>
              </a:rPr>
              <a:t>anideal</a:t>
            </a:r>
            <a:r>
              <a:rPr sz="3600" spc="-484" dirty="0">
                <a:latin typeface="Calibri"/>
                <a:cs typeface="Calibri"/>
              </a:rPr>
              <a:t> </a:t>
            </a:r>
            <a:r>
              <a:rPr sz="3600" spc="-175" dirty="0">
                <a:latin typeface="Calibri"/>
                <a:cs typeface="Calibri"/>
              </a:rPr>
              <a:t>h</a:t>
            </a:r>
            <a:r>
              <a:rPr sz="3600" spc="-185" dirty="0">
                <a:latin typeface="Calibri"/>
                <a:cs typeface="Calibri"/>
              </a:rPr>
              <a:t>os</a:t>
            </a:r>
            <a:r>
              <a:rPr sz="3600" spc="320" dirty="0">
                <a:latin typeface="Calibri"/>
                <a:cs typeface="Calibri"/>
              </a:rPr>
              <a:t>t</a:t>
            </a:r>
            <a:r>
              <a:rPr sz="3600" spc="-20" dirty="0">
                <a:latin typeface="Calibri"/>
                <a:cs typeface="Calibri"/>
              </a:rPr>
              <a:t>f</a:t>
            </a:r>
            <a:r>
              <a:rPr sz="3600" spc="-30" dirty="0">
                <a:latin typeface="Calibri"/>
                <a:cs typeface="Calibri"/>
              </a:rPr>
              <a:t>o</a:t>
            </a:r>
            <a:r>
              <a:rPr sz="3600" spc="5" dirty="0">
                <a:latin typeface="Calibri"/>
                <a:cs typeface="Calibri"/>
              </a:rPr>
              <a:t>r</a:t>
            </a:r>
            <a:r>
              <a:rPr sz="3600" spc="-50" dirty="0">
                <a:latin typeface="Calibri"/>
                <a:cs typeface="Calibri"/>
              </a:rPr>
              <a:t> the</a:t>
            </a:r>
            <a:r>
              <a:rPr sz="3600" spc="-395" dirty="0">
                <a:latin typeface="Calibri"/>
                <a:cs typeface="Calibri"/>
              </a:rPr>
              <a:t> </a:t>
            </a:r>
            <a:r>
              <a:rPr sz="3600" spc="-375" dirty="0">
                <a:latin typeface="Calibri"/>
                <a:cs typeface="Calibri"/>
              </a:rPr>
              <a:t>s</a:t>
            </a:r>
            <a:r>
              <a:rPr sz="3600" spc="-365" dirty="0">
                <a:latin typeface="Calibri"/>
                <a:cs typeface="Calibri"/>
              </a:rPr>
              <a:t>h</a:t>
            </a:r>
            <a:r>
              <a:rPr sz="3600" spc="-385" dirty="0">
                <a:latin typeface="Calibri"/>
                <a:cs typeface="Calibri"/>
              </a:rPr>
              <a:t>o</a:t>
            </a:r>
            <a:r>
              <a:rPr sz="3600" spc="-645" dirty="0">
                <a:latin typeface="Calibri"/>
                <a:cs typeface="Calibri"/>
              </a:rPr>
              <a:t>w</a:t>
            </a:r>
            <a:r>
              <a:rPr sz="3600" spc="-15" dirty="0">
                <a:latin typeface="Calibri"/>
                <a:cs typeface="Calibri"/>
              </a:rPr>
              <a:t>.</a:t>
            </a:r>
            <a:r>
              <a:rPr sz="3600" spc="-425" dirty="0">
                <a:latin typeface="Calibri"/>
                <a:cs typeface="Calibri"/>
              </a:rPr>
              <a:t> </a:t>
            </a:r>
            <a:r>
              <a:rPr sz="3600" spc="-50" dirty="0">
                <a:latin typeface="Calibri"/>
                <a:cs typeface="Calibri"/>
              </a:rPr>
              <a:t>Her</a:t>
            </a:r>
            <a:r>
              <a:rPr sz="3600" spc="-325" dirty="0">
                <a:latin typeface="Calibri"/>
                <a:cs typeface="Calibri"/>
              </a:rPr>
              <a:t> </a:t>
            </a:r>
            <a:r>
              <a:rPr sz="3600" spc="-155" dirty="0">
                <a:latin typeface="Calibri"/>
                <a:cs typeface="Calibri"/>
              </a:rPr>
              <a:t>vibrant</a:t>
            </a:r>
            <a:r>
              <a:rPr sz="3600" spc="-480" dirty="0">
                <a:latin typeface="Calibri"/>
                <a:cs typeface="Calibri"/>
              </a:rPr>
              <a:t> </a:t>
            </a:r>
            <a:r>
              <a:rPr sz="3600" spc="-140" dirty="0">
                <a:latin typeface="Calibri"/>
                <a:cs typeface="Calibri"/>
              </a:rPr>
              <a:t>personality </a:t>
            </a:r>
            <a:r>
              <a:rPr sz="3600" dirty="0">
                <a:latin typeface="Calibri"/>
                <a:cs typeface="Calibri"/>
              </a:rPr>
              <a:t>and relatable</a:t>
            </a:r>
            <a:r>
              <a:rPr sz="3600" spc="-20" dirty="0">
                <a:latin typeface="Calibri"/>
                <a:cs typeface="Calibri"/>
              </a:rPr>
              <a:t> </a:t>
            </a:r>
            <a:r>
              <a:rPr sz="3600" spc="-140" dirty="0">
                <a:latin typeface="Calibri"/>
                <a:cs typeface="Calibri"/>
              </a:rPr>
              <a:t>content</a:t>
            </a:r>
            <a:r>
              <a:rPr sz="3600" spc="-450" dirty="0">
                <a:latin typeface="Calibri"/>
                <a:cs typeface="Calibri"/>
              </a:rPr>
              <a:t> </a:t>
            </a:r>
            <a:r>
              <a:rPr sz="3600" spc="-140" dirty="0">
                <a:latin typeface="Calibri"/>
                <a:cs typeface="Calibri"/>
              </a:rPr>
              <a:t>consistentlyattract</a:t>
            </a:r>
            <a:r>
              <a:rPr sz="3600" spc="-270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high </a:t>
            </a:r>
            <a:r>
              <a:rPr sz="3600" spc="-130" dirty="0">
                <a:latin typeface="Calibri"/>
                <a:cs typeface="Calibri"/>
              </a:rPr>
              <a:t>levels</a:t>
            </a:r>
            <a:r>
              <a:rPr sz="3600" spc="-35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of</a:t>
            </a:r>
            <a:r>
              <a:rPr sz="3600" spc="185" dirty="0">
                <a:latin typeface="Calibri"/>
                <a:cs typeface="Calibri"/>
              </a:rPr>
              <a:t> </a:t>
            </a:r>
            <a:r>
              <a:rPr sz="3600" spc="-105" dirty="0">
                <a:latin typeface="Calibri"/>
                <a:cs typeface="Calibri"/>
              </a:rPr>
              <a:t>interactionfrom</a:t>
            </a:r>
            <a:r>
              <a:rPr sz="3600" spc="-330" dirty="0">
                <a:latin typeface="Calibri"/>
                <a:cs typeface="Calibri"/>
              </a:rPr>
              <a:t> </a:t>
            </a:r>
            <a:r>
              <a:rPr sz="3600" spc="-85" dirty="0">
                <a:latin typeface="Calibri"/>
                <a:cs typeface="Calibri"/>
              </a:rPr>
              <a:t>herfollowersthroughlikes, </a:t>
            </a:r>
            <a:r>
              <a:rPr sz="3600" spc="-145" dirty="0">
                <a:latin typeface="Calibri"/>
                <a:cs typeface="Calibri"/>
              </a:rPr>
              <a:t>comments,</a:t>
            </a:r>
            <a:r>
              <a:rPr sz="3600" spc="-285" dirty="0">
                <a:latin typeface="Calibri"/>
                <a:cs typeface="Calibri"/>
              </a:rPr>
              <a:t> </a:t>
            </a:r>
            <a:r>
              <a:rPr sz="3600" spc="-155" dirty="0">
                <a:latin typeface="Calibri"/>
                <a:cs typeface="Calibri"/>
              </a:rPr>
              <a:t>and</a:t>
            </a:r>
            <a:r>
              <a:rPr sz="3600" spc="-405" dirty="0">
                <a:latin typeface="Calibri"/>
                <a:cs typeface="Calibri"/>
              </a:rPr>
              <a:t> </a:t>
            </a:r>
            <a:r>
              <a:rPr sz="3600" spc="-45" dirty="0">
                <a:latin typeface="Calibri"/>
                <a:cs typeface="Calibri"/>
              </a:rPr>
              <a:t>shares.</a:t>
            </a:r>
            <a:endParaRPr sz="3600">
              <a:latin typeface="Calibri"/>
              <a:cs typeface="Calibri"/>
            </a:endParaRPr>
          </a:p>
          <a:p>
            <a:pPr marL="584200" marR="5080" indent="-572135" algn="just">
              <a:lnSpc>
                <a:spcPct val="125000"/>
              </a:lnSpc>
              <a:spcBef>
                <a:spcPts val="110"/>
              </a:spcBef>
              <a:buFont typeface="Arial MT"/>
              <a:buChar char="•"/>
              <a:tabLst>
                <a:tab pos="584200" algn="l"/>
              </a:tabLst>
            </a:pPr>
            <a:r>
              <a:rPr sz="3600" spc="-355" dirty="0">
                <a:latin typeface="Calibri"/>
                <a:cs typeface="Calibri"/>
              </a:rPr>
              <a:t>This</a:t>
            </a:r>
            <a:r>
              <a:rPr sz="3600" spc="150" dirty="0">
                <a:latin typeface="Calibri"/>
                <a:cs typeface="Calibri"/>
              </a:rPr>
              <a:t> </a:t>
            </a:r>
            <a:r>
              <a:rPr sz="3600" spc="-270" dirty="0">
                <a:latin typeface="Calibri"/>
                <a:cs typeface="Calibri"/>
              </a:rPr>
              <a:t>strongengagement</a:t>
            </a:r>
            <a:r>
              <a:rPr sz="3600" spc="65" dirty="0">
                <a:latin typeface="Calibri"/>
                <a:cs typeface="Calibri"/>
              </a:rPr>
              <a:t> </a:t>
            </a:r>
            <a:r>
              <a:rPr sz="3600" spc="-85" dirty="0">
                <a:latin typeface="Calibri"/>
                <a:cs typeface="Calibri"/>
              </a:rPr>
              <a:t>reflectsher</a:t>
            </a:r>
            <a:r>
              <a:rPr sz="3600" spc="-114" dirty="0">
                <a:latin typeface="Calibri"/>
                <a:cs typeface="Calibri"/>
              </a:rPr>
              <a:t> </a:t>
            </a:r>
            <a:r>
              <a:rPr sz="3600" spc="-140" dirty="0">
                <a:latin typeface="Calibri"/>
                <a:cs typeface="Calibri"/>
              </a:rPr>
              <a:t>influenceand</a:t>
            </a:r>
            <a:r>
              <a:rPr sz="3600" spc="220" dirty="0">
                <a:latin typeface="Calibri"/>
                <a:cs typeface="Calibri"/>
              </a:rPr>
              <a:t> </a:t>
            </a:r>
            <a:r>
              <a:rPr sz="3600" spc="-25" dirty="0">
                <a:latin typeface="Calibri"/>
                <a:cs typeface="Calibri"/>
              </a:rPr>
              <a:t>ability </a:t>
            </a:r>
            <a:r>
              <a:rPr sz="3600" spc="-125" dirty="0">
                <a:latin typeface="Calibri"/>
                <a:cs typeface="Calibri"/>
              </a:rPr>
              <a:t>to</a:t>
            </a:r>
            <a:r>
              <a:rPr sz="3600" spc="-80" dirty="0">
                <a:latin typeface="Calibri"/>
                <a:cs typeface="Calibri"/>
              </a:rPr>
              <a:t> </a:t>
            </a:r>
            <a:r>
              <a:rPr sz="3600" spc="-225" dirty="0">
                <a:latin typeface="Calibri"/>
                <a:cs typeface="Calibri"/>
              </a:rPr>
              <a:t>c</a:t>
            </a:r>
            <a:r>
              <a:rPr sz="3600" spc="-245" dirty="0">
                <a:latin typeface="Calibri"/>
                <a:cs typeface="Calibri"/>
              </a:rPr>
              <a:t>o</a:t>
            </a:r>
            <a:r>
              <a:rPr sz="3600" spc="-229" dirty="0">
                <a:latin typeface="Calibri"/>
                <a:cs typeface="Calibri"/>
              </a:rPr>
              <a:t>n</a:t>
            </a:r>
            <a:r>
              <a:rPr sz="3600" spc="-225" dirty="0">
                <a:latin typeface="Calibri"/>
                <a:cs typeface="Calibri"/>
              </a:rPr>
              <a:t>nec</a:t>
            </a:r>
            <a:r>
              <a:rPr sz="3600" spc="275" dirty="0">
                <a:latin typeface="Calibri"/>
                <a:cs typeface="Calibri"/>
              </a:rPr>
              <a:t>t</a:t>
            </a:r>
            <a:r>
              <a:rPr sz="3600" spc="-160" dirty="0">
                <a:latin typeface="Calibri"/>
                <a:cs typeface="Calibri"/>
              </a:rPr>
              <a:t>w</a:t>
            </a:r>
            <a:r>
              <a:rPr sz="3600" spc="-155" dirty="0">
                <a:latin typeface="Calibri"/>
                <a:cs typeface="Calibri"/>
              </a:rPr>
              <a:t>i</a:t>
            </a:r>
            <a:r>
              <a:rPr sz="3600" spc="-145" dirty="0">
                <a:latin typeface="Calibri"/>
                <a:cs typeface="Calibri"/>
              </a:rPr>
              <a:t>t</a:t>
            </a:r>
            <a:r>
              <a:rPr sz="3600" spc="-40" dirty="0">
                <a:latin typeface="Calibri"/>
                <a:cs typeface="Calibri"/>
              </a:rPr>
              <a:t>h</a:t>
            </a:r>
            <a:r>
              <a:rPr sz="3600" spc="-6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a</a:t>
            </a:r>
            <a:r>
              <a:rPr sz="3600" spc="155" dirty="0">
                <a:latin typeface="Calibri"/>
                <a:cs typeface="Calibri"/>
              </a:rPr>
              <a:t> </a:t>
            </a:r>
            <a:r>
              <a:rPr sz="3600" spc="-300" dirty="0">
                <a:latin typeface="Calibri"/>
                <a:cs typeface="Calibri"/>
              </a:rPr>
              <a:t>b</a:t>
            </a:r>
            <a:r>
              <a:rPr sz="3600" spc="-305" dirty="0">
                <a:latin typeface="Calibri"/>
                <a:cs typeface="Calibri"/>
              </a:rPr>
              <a:t>r</a:t>
            </a:r>
            <a:r>
              <a:rPr sz="3600" spc="-315" dirty="0">
                <a:latin typeface="Calibri"/>
                <a:cs typeface="Calibri"/>
              </a:rPr>
              <a:t>o</a:t>
            </a:r>
            <a:r>
              <a:rPr sz="3600" spc="-295" dirty="0">
                <a:latin typeface="Calibri"/>
                <a:cs typeface="Calibri"/>
              </a:rPr>
              <a:t>a</a:t>
            </a:r>
            <a:r>
              <a:rPr sz="3600" spc="250" dirty="0">
                <a:latin typeface="Calibri"/>
                <a:cs typeface="Calibri"/>
              </a:rPr>
              <a:t>d</a:t>
            </a:r>
            <a:r>
              <a:rPr sz="3600" spc="-260" dirty="0">
                <a:latin typeface="Calibri"/>
                <a:cs typeface="Calibri"/>
              </a:rPr>
              <a:t>a</a:t>
            </a:r>
            <a:r>
              <a:rPr sz="3600" spc="-265" dirty="0">
                <a:latin typeface="Calibri"/>
                <a:cs typeface="Calibri"/>
              </a:rPr>
              <a:t>n</a:t>
            </a:r>
            <a:r>
              <a:rPr sz="3600" spc="180" dirty="0">
                <a:latin typeface="Calibri"/>
                <a:cs typeface="Calibri"/>
              </a:rPr>
              <a:t>d</a:t>
            </a:r>
            <a:r>
              <a:rPr sz="3600" spc="-265" dirty="0">
                <a:latin typeface="Calibri"/>
                <a:cs typeface="Calibri"/>
              </a:rPr>
              <a:t>d</a:t>
            </a:r>
            <a:r>
              <a:rPr sz="3600" spc="-260" dirty="0">
                <a:latin typeface="Calibri"/>
                <a:cs typeface="Calibri"/>
              </a:rPr>
              <a:t>i</a:t>
            </a:r>
            <a:r>
              <a:rPr sz="3600" spc="-265" dirty="0">
                <a:latin typeface="Calibri"/>
                <a:cs typeface="Calibri"/>
              </a:rPr>
              <a:t>v</a:t>
            </a:r>
            <a:r>
              <a:rPr sz="3600" spc="-250" dirty="0">
                <a:latin typeface="Calibri"/>
                <a:cs typeface="Calibri"/>
              </a:rPr>
              <a:t>e</a:t>
            </a:r>
            <a:r>
              <a:rPr sz="3600" spc="-254" dirty="0">
                <a:latin typeface="Calibri"/>
                <a:cs typeface="Calibri"/>
              </a:rPr>
              <a:t>r</a:t>
            </a:r>
            <a:r>
              <a:rPr sz="3600" spc="-265" dirty="0">
                <a:latin typeface="Calibri"/>
                <a:cs typeface="Calibri"/>
              </a:rPr>
              <a:t>s</a:t>
            </a:r>
            <a:r>
              <a:rPr sz="3600" spc="-40" dirty="0">
                <a:latin typeface="Calibri"/>
                <a:cs typeface="Calibri"/>
              </a:rPr>
              <a:t>e</a:t>
            </a:r>
            <a:r>
              <a:rPr sz="3600" spc="-10" dirty="0">
                <a:latin typeface="Calibri"/>
                <a:cs typeface="Calibri"/>
              </a:rPr>
              <a:t> </a:t>
            </a:r>
            <a:r>
              <a:rPr sz="3600" spc="-305" dirty="0">
                <a:latin typeface="Calibri"/>
                <a:cs typeface="Calibri"/>
              </a:rPr>
              <a:t>a</a:t>
            </a:r>
            <a:r>
              <a:rPr sz="3600" spc="-310" dirty="0">
                <a:latin typeface="Calibri"/>
                <a:cs typeface="Calibri"/>
              </a:rPr>
              <a:t>ud</a:t>
            </a:r>
            <a:r>
              <a:rPr sz="3600" spc="-320" dirty="0">
                <a:latin typeface="Calibri"/>
                <a:cs typeface="Calibri"/>
              </a:rPr>
              <a:t>i</a:t>
            </a:r>
            <a:r>
              <a:rPr sz="3600" spc="-310" dirty="0">
                <a:latin typeface="Calibri"/>
                <a:cs typeface="Calibri"/>
              </a:rPr>
              <a:t>e</a:t>
            </a:r>
            <a:r>
              <a:rPr sz="3600" spc="-325" dirty="0">
                <a:latin typeface="Calibri"/>
                <a:cs typeface="Calibri"/>
              </a:rPr>
              <a:t>n</a:t>
            </a:r>
            <a:r>
              <a:rPr sz="3600" spc="-305" dirty="0">
                <a:latin typeface="Calibri"/>
                <a:cs typeface="Calibri"/>
              </a:rPr>
              <a:t>c</a:t>
            </a:r>
            <a:r>
              <a:rPr sz="3600" spc="-310" dirty="0">
                <a:latin typeface="Calibri"/>
                <a:cs typeface="Calibri"/>
              </a:rPr>
              <a:t>e</a:t>
            </a:r>
            <a:r>
              <a:rPr sz="3600" spc="225" dirty="0">
                <a:latin typeface="Calibri"/>
                <a:cs typeface="Calibri"/>
              </a:rPr>
              <a:t>,</a:t>
            </a:r>
            <a:r>
              <a:rPr sz="3600" spc="-265" dirty="0">
                <a:latin typeface="Calibri"/>
                <a:cs typeface="Calibri"/>
              </a:rPr>
              <a:t>w</a:t>
            </a:r>
            <a:r>
              <a:rPr sz="3600" spc="-250" dirty="0">
                <a:latin typeface="Calibri"/>
                <a:cs typeface="Calibri"/>
              </a:rPr>
              <a:t>h</a:t>
            </a:r>
            <a:r>
              <a:rPr sz="3600" spc="-254" dirty="0">
                <a:latin typeface="Calibri"/>
                <a:cs typeface="Calibri"/>
              </a:rPr>
              <a:t>i</a:t>
            </a:r>
            <a:r>
              <a:rPr sz="3600" spc="-250" dirty="0">
                <a:latin typeface="Calibri"/>
                <a:cs typeface="Calibri"/>
              </a:rPr>
              <a:t>c</a:t>
            </a:r>
            <a:r>
              <a:rPr sz="3600" spc="-50" dirty="0">
                <a:latin typeface="Calibri"/>
                <a:cs typeface="Calibri"/>
              </a:rPr>
              <a:t>h</a:t>
            </a:r>
            <a:r>
              <a:rPr sz="3600" spc="35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will significantly</a:t>
            </a:r>
            <a:r>
              <a:rPr sz="3600" spc="-5" dirty="0">
                <a:latin typeface="Calibri"/>
                <a:cs typeface="Calibri"/>
              </a:rPr>
              <a:t> </a:t>
            </a:r>
            <a:r>
              <a:rPr sz="3600" spc="-195" dirty="0">
                <a:latin typeface="Calibri"/>
                <a:cs typeface="Calibri"/>
              </a:rPr>
              <a:t>boost</a:t>
            </a:r>
            <a:r>
              <a:rPr sz="3600" spc="-475" dirty="0">
                <a:latin typeface="Calibri"/>
                <a:cs typeface="Calibri"/>
              </a:rPr>
              <a:t> </a:t>
            </a:r>
            <a:r>
              <a:rPr sz="3600" spc="-70" dirty="0">
                <a:latin typeface="Calibri"/>
                <a:cs typeface="Calibri"/>
              </a:rPr>
              <a:t>the</a:t>
            </a:r>
            <a:r>
              <a:rPr sz="3600" spc="-320" dirty="0">
                <a:latin typeface="Calibri"/>
                <a:cs typeface="Calibri"/>
              </a:rPr>
              <a:t> </a:t>
            </a:r>
            <a:r>
              <a:rPr sz="3600" spc="-110" dirty="0">
                <a:latin typeface="Calibri"/>
                <a:cs typeface="Calibri"/>
              </a:rPr>
              <a:t>visibility</a:t>
            </a:r>
            <a:r>
              <a:rPr sz="3600" spc="-360" dirty="0">
                <a:latin typeface="Calibri"/>
                <a:cs typeface="Calibri"/>
              </a:rPr>
              <a:t> </a:t>
            </a:r>
            <a:r>
              <a:rPr sz="3600" spc="-95" dirty="0">
                <a:latin typeface="Calibri"/>
                <a:cs typeface="Calibri"/>
              </a:rPr>
              <a:t>and</a:t>
            </a:r>
            <a:r>
              <a:rPr sz="3600" spc="-275" dirty="0">
                <a:latin typeface="Calibri"/>
                <a:cs typeface="Calibri"/>
              </a:rPr>
              <a:t> </a:t>
            </a:r>
            <a:r>
              <a:rPr sz="3600" spc="-110" dirty="0">
                <a:latin typeface="Calibri"/>
                <a:cs typeface="Calibri"/>
              </a:rPr>
              <a:t>reach</a:t>
            </a:r>
            <a:r>
              <a:rPr sz="3600" spc="-275" dirty="0">
                <a:latin typeface="Calibri"/>
                <a:cs typeface="Calibri"/>
              </a:rPr>
              <a:t> </a:t>
            </a:r>
            <a:r>
              <a:rPr sz="3600" spc="-85" dirty="0">
                <a:latin typeface="Calibri"/>
                <a:cs typeface="Calibri"/>
              </a:rPr>
              <a:t>of</a:t>
            </a:r>
            <a:r>
              <a:rPr sz="3600" spc="-275" dirty="0">
                <a:latin typeface="Calibri"/>
                <a:cs typeface="Calibri"/>
              </a:rPr>
              <a:t> </a:t>
            </a:r>
            <a:r>
              <a:rPr sz="3600" spc="-50" dirty="0">
                <a:latin typeface="Calibri"/>
                <a:cs typeface="Calibri"/>
              </a:rPr>
              <a:t>the</a:t>
            </a:r>
            <a:r>
              <a:rPr sz="3600" spc="-405" dirty="0">
                <a:latin typeface="Calibri"/>
                <a:cs typeface="Calibri"/>
              </a:rPr>
              <a:t> </a:t>
            </a:r>
            <a:r>
              <a:rPr sz="3600" spc="-434" dirty="0">
                <a:latin typeface="Calibri"/>
                <a:cs typeface="Calibri"/>
              </a:rPr>
              <a:t>s</a:t>
            </a:r>
            <a:r>
              <a:rPr sz="3600" spc="-420" dirty="0">
                <a:latin typeface="Calibri"/>
                <a:cs typeface="Calibri"/>
              </a:rPr>
              <a:t>h</a:t>
            </a:r>
            <a:r>
              <a:rPr sz="3600" spc="-430" dirty="0">
                <a:latin typeface="Calibri"/>
                <a:cs typeface="Calibri"/>
              </a:rPr>
              <a:t>o</a:t>
            </a:r>
            <a:r>
              <a:rPr sz="3600" spc="-690" dirty="0">
                <a:latin typeface="Calibri"/>
                <a:cs typeface="Calibri"/>
              </a:rPr>
              <a:t>w</a:t>
            </a:r>
            <a:r>
              <a:rPr sz="3600" spc="-25" dirty="0">
                <a:latin typeface="Calibri"/>
                <a:cs typeface="Calibri"/>
              </a:rPr>
              <a:t>.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83451" y="10632675"/>
            <a:ext cx="9171305" cy="297180"/>
            <a:chOff x="283451" y="10632675"/>
            <a:chExt cx="9171305" cy="297180"/>
          </a:xfrm>
        </p:grpSpPr>
        <p:sp>
          <p:nvSpPr>
            <p:cNvPr id="7" name="object 7"/>
            <p:cNvSpPr/>
            <p:nvPr/>
          </p:nvSpPr>
          <p:spPr>
            <a:xfrm>
              <a:off x="283451" y="10632675"/>
              <a:ext cx="7745095" cy="297180"/>
            </a:xfrm>
            <a:custGeom>
              <a:avLst/>
              <a:gdLst/>
              <a:ahLst/>
              <a:cxnLst/>
              <a:rect l="l" t="t" r="r" b="b"/>
              <a:pathLst>
                <a:path w="7745095" h="297179">
                  <a:moveTo>
                    <a:pt x="7393758" y="17"/>
                  </a:moveTo>
                  <a:lnTo>
                    <a:pt x="-7" y="17"/>
                  </a:lnTo>
                  <a:lnTo>
                    <a:pt x="-7" y="296973"/>
                  </a:lnTo>
                  <a:lnTo>
                    <a:pt x="7744523" y="296973"/>
                  </a:lnTo>
                  <a:lnTo>
                    <a:pt x="7393758" y="17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708137" y="10632675"/>
              <a:ext cx="1746885" cy="297180"/>
            </a:xfrm>
            <a:custGeom>
              <a:avLst/>
              <a:gdLst/>
              <a:ahLst/>
              <a:cxnLst/>
              <a:rect l="l" t="t" r="r" b="b"/>
              <a:pathLst>
                <a:path w="1746884" h="297179">
                  <a:moveTo>
                    <a:pt x="1746138" y="17"/>
                  </a:moveTo>
                  <a:lnTo>
                    <a:pt x="-194" y="17"/>
                  </a:lnTo>
                  <a:lnTo>
                    <a:pt x="350443" y="296973"/>
                  </a:lnTo>
                  <a:lnTo>
                    <a:pt x="1746138" y="296973"/>
                  </a:lnTo>
                  <a:lnTo>
                    <a:pt x="1746138" y="17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117551" y="618728"/>
            <a:ext cx="9694545" cy="10339070"/>
            <a:chOff x="10117551" y="618728"/>
            <a:chExt cx="9694545" cy="103390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117551" y="633936"/>
              <a:ext cx="9693975" cy="1032337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22151" y="618728"/>
              <a:ext cx="9687060" cy="1031645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98627" rIns="0" bIns="0" rtlCol="0">
            <a:spAutoFit/>
          </a:bodyPr>
          <a:lstStyle/>
          <a:p>
            <a:pPr marL="11005820">
              <a:lnSpc>
                <a:spcPct val="100000"/>
              </a:lnSpc>
              <a:spcBef>
                <a:spcPts val="95"/>
              </a:spcBef>
            </a:pPr>
            <a:r>
              <a:rPr spc="-434" dirty="0">
                <a:solidFill>
                  <a:srgbClr val="1F477B"/>
                </a:solidFill>
              </a:rPr>
              <a:t>T</a:t>
            </a:r>
            <a:r>
              <a:rPr spc="-425" dirty="0">
                <a:solidFill>
                  <a:srgbClr val="1F477B"/>
                </a:solidFill>
              </a:rPr>
              <a:t>h</a:t>
            </a:r>
            <a:r>
              <a:rPr spc="300" dirty="0">
                <a:solidFill>
                  <a:srgbClr val="1F477B"/>
                </a:solidFill>
              </a:rPr>
              <a:t>e</a:t>
            </a:r>
            <a:r>
              <a:rPr spc="-320" dirty="0">
                <a:solidFill>
                  <a:srgbClr val="1F477B"/>
                </a:solidFill>
              </a:rPr>
              <a:t>C</a:t>
            </a:r>
            <a:r>
              <a:rPr spc="-254" dirty="0">
                <a:solidFill>
                  <a:srgbClr val="1F477B"/>
                </a:solidFill>
              </a:rPr>
              <a:t>l</a:t>
            </a:r>
            <a:r>
              <a:rPr spc="-325" dirty="0">
                <a:solidFill>
                  <a:srgbClr val="1F477B"/>
                </a:solidFill>
              </a:rPr>
              <a:t>o</a:t>
            </a:r>
            <a:r>
              <a:rPr spc="-300" dirty="0">
                <a:solidFill>
                  <a:srgbClr val="1F477B"/>
                </a:solidFill>
              </a:rPr>
              <a:t>s</a:t>
            </a:r>
            <a:r>
              <a:rPr spc="-254" dirty="0">
                <a:solidFill>
                  <a:srgbClr val="1F477B"/>
                </a:solidFill>
              </a:rPr>
              <a:t>i</a:t>
            </a:r>
            <a:r>
              <a:rPr spc="-325" dirty="0">
                <a:solidFill>
                  <a:srgbClr val="1F477B"/>
                </a:solidFill>
              </a:rPr>
              <a:t>n</a:t>
            </a:r>
            <a:r>
              <a:rPr spc="-15" dirty="0">
                <a:solidFill>
                  <a:srgbClr val="1F477B"/>
                </a:solidFill>
              </a:rPr>
              <a:t>g</a:t>
            </a:r>
            <a:r>
              <a:rPr spc="-955" dirty="0">
                <a:solidFill>
                  <a:srgbClr val="1F477B"/>
                </a:solidFill>
              </a:rPr>
              <a:t> </a:t>
            </a:r>
            <a:r>
              <a:rPr spc="-480" dirty="0">
                <a:solidFill>
                  <a:srgbClr val="1F477B"/>
                </a:solidFill>
              </a:rPr>
              <a:t>Se</a:t>
            </a:r>
            <a:r>
              <a:rPr spc="-475" dirty="0">
                <a:solidFill>
                  <a:srgbClr val="1F477B"/>
                </a:solidFill>
              </a:rPr>
              <a:t>g</a:t>
            </a:r>
            <a:r>
              <a:rPr spc="-550" dirty="0">
                <a:solidFill>
                  <a:srgbClr val="1F477B"/>
                </a:solidFill>
              </a:rPr>
              <a:t>m</a:t>
            </a:r>
            <a:r>
              <a:rPr spc="-495" dirty="0">
                <a:solidFill>
                  <a:srgbClr val="1F477B"/>
                </a:solidFill>
              </a:rPr>
              <a:t>e</a:t>
            </a:r>
            <a:r>
              <a:rPr spc="-490" dirty="0">
                <a:solidFill>
                  <a:srgbClr val="1F477B"/>
                </a:solidFill>
              </a:rPr>
              <a:t>n</a:t>
            </a:r>
            <a:r>
              <a:rPr spc="-35" dirty="0">
                <a:solidFill>
                  <a:srgbClr val="1F477B"/>
                </a:solidFill>
              </a:rPr>
              <a:t>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433420" y="3288835"/>
            <a:ext cx="8907145" cy="41806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765" marR="5080" indent="-12700" algn="just">
              <a:lnSpc>
                <a:spcPct val="125000"/>
              </a:lnSpc>
              <a:spcBef>
                <a:spcPts val="100"/>
              </a:spcBef>
              <a:buFont typeface="Arial MT"/>
              <a:buChar char="•"/>
              <a:tabLst>
                <a:tab pos="24765" algn="l"/>
                <a:tab pos="386715" algn="l"/>
              </a:tabLst>
            </a:pPr>
            <a:r>
              <a:rPr sz="3600" spc="-509" dirty="0">
                <a:latin typeface="Calibri"/>
                <a:cs typeface="Calibri"/>
              </a:rPr>
              <a:t>	The</a:t>
            </a:r>
            <a:r>
              <a:rPr sz="3600" spc="305" dirty="0">
                <a:latin typeface="Calibri"/>
                <a:cs typeface="Calibri"/>
              </a:rPr>
              <a:t> </a:t>
            </a:r>
            <a:r>
              <a:rPr sz="3600" spc="-509" dirty="0">
                <a:latin typeface="Calibri"/>
                <a:cs typeface="Calibri"/>
              </a:rPr>
              <a:t>show</a:t>
            </a:r>
            <a:r>
              <a:rPr sz="3600" spc="305" dirty="0">
                <a:latin typeface="Calibri"/>
                <a:cs typeface="Calibri"/>
              </a:rPr>
              <a:t> </a:t>
            </a:r>
            <a:r>
              <a:rPr sz="3600" spc="-325" dirty="0">
                <a:latin typeface="Calibri"/>
                <a:cs typeface="Calibri"/>
              </a:rPr>
              <a:t>concludes</a:t>
            </a:r>
            <a:r>
              <a:rPr sz="3600" spc="12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with</a:t>
            </a:r>
            <a:r>
              <a:rPr sz="3600" spc="-204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the</a:t>
            </a:r>
            <a:r>
              <a:rPr sz="3600" spc="-204" dirty="0">
                <a:latin typeface="Calibri"/>
                <a:cs typeface="Calibri"/>
              </a:rPr>
              <a:t> </a:t>
            </a:r>
            <a:r>
              <a:rPr sz="3600" spc="-229" dirty="0">
                <a:latin typeface="Calibri"/>
                <a:cs typeface="Calibri"/>
              </a:rPr>
              <a:t>host</a:t>
            </a:r>
            <a:r>
              <a:rPr sz="3600" spc="3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and</a:t>
            </a:r>
            <a:r>
              <a:rPr sz="3600" spc="305" dirty="0">
                <a:latin typeface="Calibri"/>
                <a:cs typeface="Calibri"/>
              </a:rPr>
              <a:t> </a:t>
            </a:r>
            <a:r>
              <a:rPr sz="3600" spc="-335" dirty="0">
                <a:latin typeface="Calibri"/>
                <a:cs typeface="Calibri"/>
              </a:rPr>
              <a:t>guest</a:t>
            </a:r>
            <a:r>
              <a:rPr sz="3600" spc="130" dirty="0">
                <a:latin typeface="Calibri"/>
                <a:cs typeface="Calibri"/>
              </a:rPr>
              <a:t> </a:t>
            </a:r>
            <a:r>
              <a:rPr sz="3600" spc="-385" dirty="0">
                <a:latin typeface="Calibri"/>
                <a:cs typeface="Calibri"/>
              </a:rPr>
              <a:t>cook</a:t>
            </a:r>
            <a:r>
              <a:rPr sz="3600" spc="185" dirty="0">
                <a:latin typeface="Calibri"/>
                <a:cs typeface="Calibri"/>
              </a:rPr>
              <a:t> </a:t>
            </a:r>
            <a:r>
              <a:rPr sz="3600" spc="-25" dirty="0">
                <a:latin typeface="Calibri"/>
                <a:cs typeface="Calibri"/>
              </a:rPr>
              <a:t>at </a:t>
            </a:r>
            <a:r>
              <a:rPr sz="3600" dirty="0">
                <a:latin typeface="Calibri"/>
                <a:cs typeface="Calibri"/>
              </a:rPr>
              <a:t>the</a:t>
            </a:r>
            <a:r>
              <a:rPr sz="3600" spc="-110" dirty="0">
                <a:latin typeface="Calibri"/>
                <a:cs typeface="Calibri"/>
              </a:rPr>
              <a:t> </a:t>
            </a:r>
            <a:r>
              <a:rPr sz="3600" spc="-140" dirty="0">
                <a:latin typeface="Calibri"/>
                <a:cs typeface="Calibri"/>
              </a:rPr>
              <a:t>dining</a:t>
            </a:r>
            <a:r>
              <a:rPr sz="3600" spc="-45" dirty="0">
                <a:latin typeface="Calibri"/>
                <a:cs typeface="Calibri"/>
              </a:rPr>
              <a:t> </a:t>
            </a:r>
            <a:r>
              <a:rPr sz="3600" spc="-185" dirty="0">
                <a:latin typeface="Calibri"/>
                <a:cs typeface="Calibri"/>
              </a:rPr>
              <a:t>table,</a:t>
            </a:r>
            <a:r>
              <a:rPr sz="3600" spc="-20" dirty="0">
                <a:latin typeface="Calibri"/>
                <a:cs typeface="Calibri"/>
              </a:rPr>
              <a:t> </a:t>
            </a:r>
            <a:r>
              <a:rPr sz="3600" spc="-85" dirty="0">
                <a:latin typeface="Calibri"/>
                <a:cs typeface="Calibri"/>
              </a:rPr>
              <a:t>enjoying</a:t>
            </a:r>
            <a:r>
              <a:rPr sz="3600" spc="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the</a:t>
            </a:r>
            <a:r>
              <a:rPr sz="3600" spc="30" dirty="0">
                <a:latin typeface="Calibri"/>
                <a:cs typeface="Calibri"/>
              </a:rPr>
              <a:t> </a:t>
            </a:r>
            <a:r>
              <a:rPr sz="3600" spc="-145" dirty="0">
                <a:latin typeface="Calibri"/>
                <a:cs typeface="Calibri"/>
              </a:rPr>
              <a:t>meal</a:t>
            </a:r>
            <a:r>
              <a:rPr sz="3600" spc="-55" dirty="0">
                <a:latin typeface="Calibri"/>
                <a:cs typeface="Calibri"/>
              </a:rPr>
              <a:t> </a:t>
            </a:r>
            <a:r>
              <a:rPr sz="3600" spc="-225" dirty="0">
                <a:latin typeface="Calibri"/>
                <a:cs typeface="Calibri"/>
              </a:rPr>
              <a:t>prepared</a:t>
            </a:r>
            <a:r>
              <a:rPr sz="3600" spc="20" dirty="0">
                <a:latin typeface="Calibri"/>
                <a:cs typeface="Calibri"/>
              </a:rPr>
              <a:t> </a:t>
            </a:r>
            <a:r>
              <a:rPr sz="3600" spc="-70" dirty="0">
                <a:latin typeface="Calibri"/>
                <a:cs typeface="Calibri"/>
              </a:rPr>
              <a:t>during </a:t>
            </a:r>
            <a:r>
              <a:rPr sz="3600" dirty="0">
                <a:latin typeface="Calibri"/>
                <a:cs typeface="Calibri"/>
              </a:rPr>
              <a:t>the</a:t>
            </a:r>
            <a:r>
              <a:rPr sz="3600" spc="1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episode.</a:t>
            </a:r>
            <a:endParaRPr sz="3600" dirty="0">
              <a:latin typeface="Calibri"/>
              <a:cs typeface="Calibri"/>
            </a:endParaRPr>
          </a:p>
          <a:p>
            <a:pPr marL="24765" marR="516255" indent="-12700" algn="just">
              <a:lnSpc>
                <a:spcPct val="125000"/>
              </a:lnSpc>
              <a:spcBef>
                <a:spcPts val="95"/>
              </a:spcBef>
              <a:buFont typeface="Arial MT"/>
              <a:buChar char="•"/>
              <a:tabLst>
                <a:tab pos="24765" algn="l"/>
                <a:tab pos="386715" algn="l"/>
              </a:tabLst>
            </a:pPr>
            <a:r>
              <a:rPr sz="3600" spc="-310" dirty="0">
                <a:latin typeface="Calibri"/>
                <a:cs typeface="Calibri"/>
              </a:rPr>
              <a:t>	This</a:t>
            </a:r>
            <a:r>
              <a:rPr sz="3600" spc="105" dirty="0">
                <a:latin typeface="Calibri"/>
                <a:cs typeface="Calibri"/>
              </a:rPr>
              <a:t> </a:t>
            </a:r>
            <a:r>
              <a:rPr sz="3600" spc="-280" dirty="0">
                <a:latin typeface="Calibri"/>
                <a:cs typeface="Calibri"/>
              </a:rPr>
              <a:t>segment</a:t>
            </a:r>
            <a:r>
              <a:rPr sz="3600" spc="75" dirty="0">
                <a:latin typeface="Calibri"/>
                <a:cs typeface="Calibri"/>
              </a:rPr>
              <a:t> </a:t>
            </a:r>
            <a:r>
              <a:rPr sz="3600" spc="-445" dirty="0">
                <a:latin typeface="Calibri"/>
                <a:cs typeface="Calibri"/>
              </a:rPr>
              <a:t>a</a:t>
            </a:r>
            <a:r>
              <a:rPr sz="3600" spc="-430" dirty="0">
                <a:latin typeface="Calibri"/>
                <a:cs typeface="Calibri"/>
              </a:rPr>
              <a:t>l</a:t>
            </a:r>
            <a:r>
              <a:rPr sz="3600" spc="-440" dirty="0">
                <a:latin typeface="Calibri"/>
                <a:cs typeface="Calibri"/>
              </a:rPr>
              <a:t>s</a:t>
            </a:r>
            <a:r>
              <a:rPr sz="3600" spc="175" dirty="0">
                <a:latin typeface="Calibri"/>
                <a:cs typeface="Calibri"/>
              </a:rPr>
              <a:t>o</a:t>
            </a:r>
            <a:r>
              <a:rPr sz="3600" spc="-190" dirty="0">
                <a:latin typeface="Calibri"/>
                <a:cs typeface="Calibri"/>
              </a:rPr>
              <a:t>hi</a:t>
            </a:r>
            <a:r>
              <a:rPr sz="3600" spc="-215" dirty="0">
                <a:latin typeface="Calibri"/>
                <a:cs typeface="Calibri"/>
              </a:rPr>
              <a:t>g</a:t>
            </a:r>
            <a:r>
              <a:rPr sz="3600" spc="-190" dirty="0">
                <a:latin typeface="Calibri"/>
                <a:cs typeface="Calibri"/>
              </a:rPr>
              <a:t>hli</a:t>
            </a:r>
            <a:r>
              <a:rPr sz="3600" spc="-215" dirty="0">
                <a:latin typeface="Calibri"/>
                <a:cs typeface="Calibri"/>
              </a:rPr>
              <a:t>g</a:t>
            </a:r>
            <a:r>
              <a:rPr sz="3600" spc="-185" dirty="0">
                <a:latin typeface="Calibri"/>
                <a:cs typeface="Calibri"/>
              </a:rPr>
              <a:t>h</a:t>
            </a:r>
            <a:r>
              <a:rPr sz="3600" spc="-200" dirty="0">
                <a:latin typeface="Calibri"/>
                <a:cs typeface="Calibri"/>
              </a:rPr>
              <a:t>t</a:t>
            </a:r>
            <a:r>
              <a:rPr sz="3600" spc="-35" dirty="0">
                <a:latin typeface="Calibri"/>
                <a:cs typeface="Calibri"/>
              </a:rPr>
              <a:t>s</a:t>
            </a:r>
            <a:r>
              <a:rPr sz="3600" spc="10" dirty="0">
                <a:latin typeface="Calibri"/>
                <a:cs typeface="Calibri"/>
              </a:rPr>
              <a:t> </a:t>
            </a:r>
            <a:r>
              <a:rPr sz="3600" spc="-120" dirty="0">
                <a:latin typeface="Calibri"/>
                <a:cs typeface="Calibri"/>
              </a:rPr>
              <a:t>the</a:t>
            </a:r>
            <a:r>
              <a:rPr sz="3600" spc="-85" dirty="0">
                <a:latin typeface="Calibri"/>
                <a:cs typeface="Calibri"/>
              </a:rPr>
              <a:t> </a:t>
            </a:r>
            <a:r>
              <a:rPr sz="3600" spc="-25" dirty="0">
                <a:latin typeface="Calibri"/>
                <a:cs typeface="Calibri"/>
              </a:rPr>
              <a:t>quality</a:t>
            </a:r>
            <a:r>
              <a:rPr sz="3600" spc="-18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of</a:t>
            </a:r>
            <a:r>
              <a:rPr sz="3600" spc="114" dirty="0">
                <a:latin typeface="Calibri"/>
                <a:cs typeface="Calibri"/>
              </a:rPr>
              <a:t> </a:t>
            </a:r>
            <a:r>
              <a:rPr lang="en-GB" sz="3600" b="1" spc="-114" dirty="0" smtClean="0">
                <a:latin typeface="Calibri"/>
                <a:cs typeface="Calibri"/>
              </a:rPr>
              <a:t> your Kitchen products</a:t>
            </a:r>
            <a:r>
              <a:rPr sz="3600" spc="-114" dirty="0" smtClean="0">
                <a:latin typeface="Calibri"/>
                <a:cs typeface="Calibri"/>
              </a:rPr>
              <a:t> </a:t>
            </a:r>
            <a:r>
              <a:rPr sz="3600" spc="-245" dirty="0" smtClean="0">
                <a:latin typeface="Calibri"/>
                <a:cs typeface="Calibri"/>
              </a:rPr>
              <a:t>products</a:t>
            </a:r>
            <a:r>
              <a:rPr sz="3600" spc="40" dirty="0" smtClean="0">
                <a:latin typeface="Calibri"/>
                <a:cs typeface="Calibri"/>
              </a:rPr>
              <a:t> </a:t>
            </a:r>
            <a:r>
              <a:rPr sz="3600" spc="-145" dirty="0" smtClean="0">
                <a:latin typeface="Calibri"/>
                <a:cs typeface="Calibri"/>
              </a:rPr>
              <a:t>meticulously</a:t>
            </a:r>
            <a:r>
              <a:rPr lang="en-GB" sz="3600" spc="-145" dirty="0" smtClean="0">
                <a:latin typeface="Calibri"/>
                <a:cs typeface="Calibri"/>
              </a:rPr>
              <a:t> </a:t>
            </a:r>
            <a:r>
              <a:rPr sz="3600" spc="-145" dirty="0" smtClean="0">
                <a:latin typeface="Calibri"/>
                <a:cs typeface="Calibri"/>
              </a:rPr>
              <a:t>crafted</a:t>
            </a:r>
            <a:r>
              <a:rPr lang="en-GB" sz="3600" spc="-145" dirty="0" smtClean="0">
                <a:latin typeface="Calibri"/>
                <a:cs typeface="Calibri"/>
              </a:rPr>
              <a:t> </a:t>
            </a:r>
            <a:r>
              <a:rPr sz="3600" spc="-145" dirty="0" smtClean="0">
                <a:latin typeface="Calibri"/>
                <a:cs typeface="Calibri"/>
              </a:rPr>
              <a:t>to</a:t>
            </a:r>
            <a:r>
              <a:rPr sz="3600" spc="220" dirty="0" smtClean="0">
                <a:latin typeface="Calibri"/>
                <a:cs typeface="Calibri"/>
              </a:rPr>
              <a:t> </a:t>
            </a:r>
            <a:r>
              <a:rPr sz="3600" spc="-10" dirty="0" smtClean="0">
                <a:latin typeface="Calibri"/>
                <a:cs typeface="Calibri"/>
              </a:rPr>
              <a:t>meet</a:t>
            </a:r>
            <a:r>
              <a:rPr lang="en-GB" sz="3600" spc="-10" dirty="0" smtClean="0">
                <a:latin typeface="Calibri"/>
                <a:cs typeface="Calibri"/>
              </a:rPr>
              <a:t> </a:t>
            </a:r>
            <a:r>
              <a:rPr sz="3600" spc="-10" dirty="0" smtClean="0">
                <a:latin typeface="Calibri"/>
                <a:cs typeface="Calibri"/>
              </a:rPr>
              <a:t>a </a:t>
            </a:r>
            <a:r>
              <a:rPr sz="3600" spc="-114" dirty="0">
                <a:latin typeface="Calibri"/>
                <a:cs typeface="Calibri"/>
              </a:rPr>
              <a:t>varietyof</a:t>
            </a:r>
            <a:r>
              <a:rPr sz="3600" spc="-43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needs.</a:t>
            </a:r>
            <a:endParaRPr sz="3600" dirty="0">
              <a:latin typeface="Calibri"/>
              <a:cs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467" y="1006475"/>
            <a:ext cx="8727785" cy="9448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79338" y="-38277"/>
            <a:ext cx="15501619" cy="11291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05" dirty="0" err="1" smtClean="0">
                <a:solidFill>
                  <a:srgbClr val="1F477B"/>
                </a:solidFill>
              </a:rPr>
              <a:t>E</a:t>
            </a:r>
            <a:r>
              <a:rPr spc="-380" dirty="0" err="1" smtClean="0">
                <a:solidFill>
                  <a:srgbClr val="1F477B"/>
                </a:solidFill>
              </a:rPr>
              <a:t>x</a:t>
            </a:r>
            <a:r>
              <a:rPr spc="-400" dirty="0" err="1" smtClean="0">
                <a:solidFill>
                  <a:srgbClr val="1F477B"/>
                </a:solidFill>
              </a:rPr>
              <a:t>e</a:t>
            </a:r>
            <a:r>
              <a:rPr spc="-370" dirty="0" err="1" smtClean="0">
                <a:solidFill>
                  <a:srgbClr val="1F477B"/>
                </a:solidFill>
              </a:rPr>
              <a:t>c</a:t>
            </a:r>
            <a:r>
              <a:rPr spc="-409" dirty="0" err="1" smtClean="0">
                <a:solidFill>
                  <a:srgbClr val="1F477B"/>
                </a:solidFill>
              </a:rPr>
              <a:t>u</a:t>
            </a:r>
            <a:r>
              <a:rPr spc="-355" dirty="0" err="1" smtClean="0">
                <a:solidFill>
                  <a:srgbClr val="1F477B"/>
                </a:solidFill>
              </a:rPr>
              <a:t>t</a:t>
            </a:r>
            <a:r>
              <a:rPr spc="-320" dirty="0" err="1" smtClean="0">
                <a:solidFill>
                  <a:srgbClr val="1F477B"/>
                </a:solidFill>
              </a:rPr>
              <a:t>i</a:t>
            </a:r>
            <a:r>
              <a:rPr spc="-425" dirty="0" err="1" smtClean="0">
                <a:solidFill>
                  <a:srgbClr val="1F477B"/>
                </a:solidFill>
              </a:rPr>
              <a:t>o</a:t>
            </a:r>
            <a:r>
              <a:rPr spc="480" dirty="0" err="1" smtClean="0">
                <a:solidFill>
                  <a:srgbClr val="1F477B"/>
                </a:solidFill>
              </a:rPr>
              <a:t>n</a:t>
            </a:r>
            <a:r>
              <a:rPr spc="-395" dirty="0" err="1" smtClean="0">
                <a:solidFill>
                  <a:srgbClr val="1F477B"/>
                </a:solidFill>
              </a:rPr>
              <a:t>w</a:t>
            </a:r>
            <a:r>
              <a:rPr spc="-320" dirty="0" err="1" smtClean="0">
                <a:solidFill>
                  <a:srgbClr val="1F477B"/>
                </a:solidFill>
              </a:rPr>
              <a:t>i</a:t>
            </a:r>
            <a:r>
              <a:rPr spc="-355" dirty="0" err="1" smtClean="0">
                <a:solidFill>
                  <a:srgbClr val="1F477B"/>
                </a:solidFill>
              </a:rPr>
              <a:t>t</a:t>
            </a:r>
            <a:r>
              <a:rPr spc="185" dirty="0" err="1" smtClean="0">
                <a:solidFill>
                  <a:srgbClr val="1F477B"/>
                </a:solidFill>
              </a:rPr>
              <a:t>h</a:t>
            </a:r>
            <a:r>
              <a:rPr lang="en-GB" spc="185" dirty="0" smtClean="0">
                <a:solidFill>
                  <a:srgbClr val="1F477B"/>
                </a:solidFill>
              </a:rPr>
              <a:t> </a:t>
            </a:r>
            <a:r>
              <a:rPr lang="en-GB" b="1" spc="-405" dirty="0" smtClean="0">
                <a:solidFill>
                  <a:srgbClr val="1F477B"/>
                </a:solidFill>
              </a:rPr>
              <a:t> your </a:t>
            </a:r>
            <a:r>
              <a:rPr lang="en-GB" b="1" spc="-405" smtClean="0">
                <a:solidFill>
                  <a:srgbClr val="1F477B"/>
                </a:solidFill>
              </a:rPr>
              <a:t>Kitchen </a:t>
            </a:r>
            <a:r>
              <a:rPr spc="-405" smtClean="0">
                <a:solidFill>
                  <a:srgbClr val="1F477B"/>
                </a:solidFill>
              </a:rPr>
              <a:t>Products</a:t>
            </a:r>
            <a:endParaRPr spc="-405" dirty="0">
              <a:solidFill>
                <a:srgbClr val="1F477B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1294" y="2046172"/>
            <a:ext cx="9575800" cy="71891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i="1" spc="-100" dirty="0">
                <a:solidFill>
                  <a:srgbClr val="F7921F"/>
                </a:solidFill>
                <a:latin typeface="Calibri"/>
                <a:cs typeface="Calibri"/>
              </a:rPr>
              <a:t>The</a:t>
            </a:r>
            <a:r>
              <a:rPr sz="3300" i="1" spc="-254" dirty="0">
                <a:solidFill>
                  <a:srgbClr val="F7921F"/>
                </a:solidFill>
                <a:latin typeface="Calibri"/>
                <a:cs typeface="Calibri"/>
              </a:rPr>
              <a:t> </a:t>
            </a:r>
            <a:r>
              <a:rPr sz="3300" i="1" spc="-155" dirty="0">
                <a:solidFill>
                  <a:srgbClr val="F7921F"/>
                </a:solidFill>
                <a:latin typeface="Calibri"/>
                <a:cs typeface="Calibri"/>
              </a:rPr>
              <a:t>partnership</a:t>
            </a:r>
            <a:r>
              <a:rPr sz="3300" i="1" spc="-130" dirty="0">
                <a:solidFill>
                  <a:srgbClr val="F7921F"/>
                </a:solidFill>
                <a:latin typeface="Calibri"/>
                <a:cs typeface="Calibri"/>
              </a:rPr>
              <a:t> </a:t>
            </a:r>
            <a:r>
              <a:rPr sz="3300" i="1" spc="-10" dirty="0">
                <a:solidFill>
                  <a:srgbClr val="F7921F"/>
                </a:solidFill>
                <a:latin typeface="Calibri"/>
                <a:cs typeface="Calibri"/>
              </a:rPr>
              <a:t>includes:</a:t>
            </a:r>
            <a:endParaRPr sz="3300" dirty="0">
              <a:latin typeface="Calibri"/>
              <a:cs typeface="Calibri"/>
            </a:endParaRPr>
          </a:p>
          <a:p>
            <a:pPr marL="198755" marR="389255" indent="-186690" algn="just">
              <a:lnSpc>
                <a:spcPct val="125000"/>
              </a:lnSpc>
              <a:spcBef>
                <a:spcPts val="4010"/>
              </a:spcBef>
              <a:buChar char="•"/>
              <a:tabLst>
                <a:tab pos="200025" algn="l"/>
              </a:tabLst>
            </a:pPr>
            <a:r>
              <a:rPr sz="3200" spc="-235" dirty="0">
                <a:latin typeface="Arial MT"/>
                <a:cs typeface="Arial MT"/>
              </a:rPr>
              <a:t>Host</a:t>
            </a:r>
            <a:r>
              <a:rPr sz="3200" spc="10" dirty="0">
                <a:latin typeface="Arial MT"/>
                <a:cs typeface="Arial MT"/>
              </a:rPr>
              <a:t> </a:t>
            </a:r>
            <a:r>
              <a:rPr sz="3200" spc="-170" dirty="0">
                <a:latin typeface="Arial MT"/>
                <a:cs typeface="Arial MT"/>
              </a:rPr>
              <a:t>the</a:t>
            </a:r>
            <a:r>
              <a:rPr sz="3200" spc="-50" dirty="0">
                <a:latin typeface="Arial MT"/>
                <a:cs typeface="Arial MT"/>
              </a:rPr>
              <a:t> </a:t>
            </a:r>
            <a:r>
              <a:rPr sz="3200" spc="-160" dirty="0">
                <a:latin typeface="Arial MT"/>
                <a:cs typeface="Arial MT"/>
              </a:rPr>
              <a:t>current</a:t>
            </a:r>
            <a:r>
              <a:rPr sz="3200" spc="-65" dirty="0">
                <a:latin typeface="Arial MT"/>
                <a:cs typeface="Arial MT"/>
              </a:rPr>
              <a:t> </a:t>
            </a:r>
            <a:r>
              <a:rPr lang="en-GB" sz="3200" b="1" spc="-200" dirty="0" smtClean="0">
                <a:latin typeface="Arial MT"/>
                <a:cs typeface="Arial MT"/>
              </a:rPr>
              <a:t> </a:t>
            </a:r>
            <a:r>
              <a:rPr sz="3200" spc="-35" dirty="0" smtClean="0">
                <a:latin typeface="Arial MT"/>
                <a:cs typeface="Arial MT"/>
              </a:rPr>
              <a:t>marketing</a:t>
            </a:r>
            <a:r>
              <a:rPr sz="3200" spc="-190" dirty="0" smtClean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head</a:t>
            </a:r>
            <a:r>
              <a:rPr sz="3200" spc="105" dirty="0">
                <a:latin typeface="Arial MT"/>
                <a:cs typeface="Arial MT"/>
              </a:rPr>
              <a:t> </a:t>
            </a:r>
            <a:r>
              <a:rPr sz="3200" spc="-370" dirty="0">
                <a:latin typeface="Arial MT"/>
                <a:cs typeface="Arial MT"/>
              </a:rPr>
              <a:t>or</a:t>
            </a:r>
            <a:r>
              <a:rPr sz="3200" spc="150" dirty="0">
                <a:latin typeface="Arial MT"/>
                <a:cs typeface="Arial MT"/>
              </a:rPr>
              <a:t> </a:t>
            </a:r>
            <a:r>
              <a:rPr sz="3200" spc="-50" dirty="0">
                <a:latin typeface="Arial MT"/>
                <a:cs typeface="Arial MT"/>
              </a:rPr>
              <a:t>a 	</a:t>
            </a:r>
            <a:r>
              <a:rPr sz="3200" spc="-225" dirty="0">
                <a:latin typeface="Arial MT"/>
                <a:cs typeface="Arial MT"/>
              </a:rPr>
              <a:t>brandambassador</a:t>
            </a:r>
            <a:r>
              <a:rPr sz="3200" dirty="0">
                <a:latin typeface="Arial MT"/>
                <a:cs typeface="Arial MT"/>
              </a:rPr>
              <a:t> to</a:t>
            </a:r>
            <a:r>
              <a:rPr sz="3200" spc="-110" dirty="0">
                <a:latin typeface="Arial MT"/>
                <a:cs typeface="Arial MT"/>
              </a:rPr>
              <a:t> </a:t>
            </a:r>
            <a:r>
              <a:rPr sz="3200" spc="-195" dirty="0">
                <a:latin typeface="Arial MT"/>
                <a:cs typeface="Arial MT"/>
              </a:rPr>
              <a:t>discuss</a:t>
            </a:r>
            <a:r>
              <a:rPr sz="3200" spc="-25" dirty="0">
                <a:latin typeface="Arial MT"/>
                <a:cs typeface="Arial MT"/>
              </a:rPr>
              <a:t> </a:t>
            </a:r>
            <a:r>
              <a:rPr sz="3200" spc="-335" dirty="0">
                <a:latin typeface="Arial MT"/>
                <a:cs typeface="Arial MT"/>
              </a:rPr>
              <a:t>the</a:t>
            </a:r>
            <a:r>
              <a:rPr sz="3200" spc="110" dirty="0">
                <a:latin typeface="Arial MT"/>
                <a:cs typeface="Arial MT"/>
              </a:rPr>
              <a:t> </a:t>
            </a:r>
            <a:r>
              <a:rPr sz="3200" spc="-80" dirty="0">
                <a:latin typeface="Arial MT"/>
                <a:cs typeface="Arial MT"/>
              </a:rPr>
              <a:t>quality</a:t>
            </a:r>
            <a:r>
              <a:rPr sz="3200" spc="100" dirty="0">
                <a:latin typeface="Arial MT"/>
                <a:cs typeface="Arial MT"/>
              </a:rPr>
              <a:t> </a:t>
            </a:r>
            <a:r>
              <a:rPr sz="3200" spc="-434" dirty="0">
                <a:latin typeface="Arial MT"/>
                <a:cs typeface="Arial MT"/>
              </a:rPr>
              <a:t>and</a:t>
            </a:r>
            <a:r>
              <a:rPr sz="3200" spc="210" dirty="0">
                <a:latin typeface="Arial MT"/>
                <a:cs typeface="Arial MT"/>
              </a:rPr>
              <a:t> </a:t>
            </a:r>
            <a:r>
              <a:rPr sz="3200" spc="-150" dirty="0">
                <a:latin typeface="Arial MT"/>
                <a:cs typeface="Arial MT"/>
              </a:rPr>
              <a:t>exceptional 	</a:t>
            </a:r>
            <a:r>
              <a:rPr sz="3200" spc="-120" dirty="0">
                <a:latin typeface="Arial MT"/>
                <a:cs typeface="Arial MT"/>
              </a:rPr>
              <a:t>valueof</a:t>
            </a:r>
            <a:r>
              <a:rPr sz="3200" spc="-135" dirty="0">
                <a:latin typeface="Arial MT"/>
                <a:cs typeface="Arial MT"/>
              </a:rPr>
              <a:t> </a:t>
            </a:r>
            <a:r>
              <a:rPr sz="3200" spc="-150" dirty="0">
                <a:latin typeface="Arial MT"/>
                <a:cs typeface="Arial MT"/>
              </a:rPr>
              <a:t>assorted</a:t>
            </a:r>
            <a:r>
              <a:rPr sz="3200" spc="-495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products.</a:t>
            </a:r>
            <a:endParaRPr sz="3200" dirty="0">
              <a:latin typeface="Arial MT"/>
              <a:cs typeface="Arial MT"/>
            </a:endParaRPr>
          </a:p>
          <a:p>
            <a:pPr marL="198755" marR="252095" indent="-186690">
              <a:lnSpc>
                <a:spcPct val="125000"/>
              </a:lnSpc>
              <a:buChar char="•"/>
              <a:tabLst>
                <a:tab pos="200025" algn="l"/>
              </a:tabLst>
            </a:pPr>
            <a:r>
              <a:rPr sz="3200" spc="-125" dirty="0">
                <a:latin typeface="Arial MT"/>
                <a:cs typeface="Arial MT"/>
              </a:rPr>
              <a:t>Have</a:t>
            </a:r>
            <a:r>
              <a:rPr sz="3200" spc="-530" dirty="0">
                <a:latin typeface="Arial MT"/>
                <a:cs typeface="Arial MT"/>
              </a:rPr>
              <a:t> </a:t>
            </a:r>
            <a:r>
              <a:rPr lang="en-GB" sz="3200" b="1" spc="-130" dirty="0" smtClean="0">
                <a:latin typeface="Arial MT"/>
                <a:cs typeface="Arial MT"/>
              </a:rPr>
              <a:t> your Kitchen products</a:t>
            </a:r>
            <a:r>
              <a:rPr sz="3200" spc="-254" dirty="0" smtClean="0">
                <a:latin typeface="Arial MT"/>
                <a:cs typeface="Arial MT"/>
              </a:rPr>
              <a:t> </a:t>
            </a:r>
            <a:r>
              <a:rPr sz="3200" spc="-160" dirty="0" smtClean="0">
                <a:latin typeface="Arial MT"/>
                <a:cs typeface="Arial MT"/>
              </a:rPr>
              <a:t>products</a:t>
            </a:r>
            <a:r>
              <a:rPr sz="3200" spc="-370" dirty="0" smtClean="0">
                <a:latin typeface="Arial MT"/>
                <a:cs typeface="Arial MT"/>
              </a:rPr>
              <a:t> </a:t>
            </a:r>
            <a:r>
              <a:rPr sz="3200" spc="-245" dirty="0">
                <a:latin typeface="Arial MT"/>
                <a:cs typeface="Arial MT"/>
              </a:rPr>
              <a:t>featured</a:t>
            </a:r>
            <a:r>
              <a:rPr sz="3200" spc="-535" dirty="0">
                <a:latin typeface="Arial MT"/>
                <a:cs typeface="Arial MT"/>
              </a:rPr>
              <a:t> </a:t>
            </a:r>
            <a:r>
              <a:rPr sz="3200" spc="-145" dirty="0">
                <a:latin typeface="Arial MT"/>
                <a:cs typeface="Arial MT"/>
              </a:rPr>
              <a:t>throughout</a:t>
            </a:r>
            <a:r>
              <a:rPr sz="3200" spc="-475" dirty="0">
                <a:latin typeface="Arial MT"/>
                <a:cs typeface="Arial MT"/>
              </a:rPr>
              <a:t> </a:t>
            </a:r>
            <a:r>
              <a:rPr sz="3200" spc="-25" dirty="0">
                <a:latin typeface="Arial MT"/>
                <a:cs typeface="Arial MT"/>
              </a:rPr>
              <a:t>the 	</a:t>
            </a:r>
            <a:r>
              <a:rPr sz="3200" spc="-220" dirty="0">
                <a:latin typeface="Arial MT"/>
                <a:cs typeface="Arial MT"/>
              </a:rPr>
              <a:t>cooking</a:t>
            </a:r>
            <a:r>
              <a:rPr sz="3200" spc="-509" dirty="0">
                <a:latin typeface="Arial MT"/>
                <a:cs typeface="Arial MT"/>
              </a:rPr>
              <a:t> </a:t>
            </a:r>
            <a:r>
              <a:rPr sz="3200" spc="-285" dirty="0">
                <a:latin typeface="Arial MT"/>
                <a:cs typeface="Arial MT"/>
              </a:rPr>
              <a:t>season,</a:t>
            </a:r>
            <a:r>
              <a:rPr sz="3200" spc="-655" dirty="0">
                <a:latin typeface="Arial MT"/>
                <a:cs typeface="Arial MT"/>
              </a:rPr>
              <a:t> </a:t>
            </a:r>
            <a:r>
              <a:rPr sz="3200" spc="-330" dirty="0">
                <a:latin typeface="Arial MT"/>
                <a:cs typeface="Arial MT"/>
              </a:rPr>
              <a:t>t</a:t>
            </a:r>
            <a:r>
              <a:rPr sz="3200" spc="-335" dirty="0">
                <a:latin typeface="Arial MT"/>
                <a:cs typeface="Arial MT"/>
              </a:rPr>
              <a:t>hi</a:t>
            </a:r>
            <a:r>
              <a:rPr sz="3200" spc="-10" dirty="0">
                <a:latin typeface="Arial MT"/>
                <a:cs typeface="Arial MT"/>
              </a:rPr>
              <a:t>s</a:t>
            </a:r>
            <a:r>
              <a:rPr sz="3200" spc="-215" dirty="0">
                <a:latin typeface="Arial MT"/>
                <a:cs typeface="Arial MT"/>
              </a:rPr>
              <a:t>i</a:t>
            </a:r>
            <a:r>
              <a:rPr sz="3200" spc="-210" dirty="0">
                <a:latin typeface="Arial MT"/>
                <a:cs typeface="Arial MT"/>
              </a:rPr>
              <a:t>n</a:t>
            </a:r>
            <a:r>
              <a:rPr sz="3200" spc="-200" dirty="0">
                <a:latin typeface="Arial MT"/>
                <a:cs typeface="Arial MT"/>
              </a:rPr>
              <a:t>c</a:t>
            </a:r>
            <a:r>
              <a:rPr sz="3200" spc="-215" dirty="0">
                <a:latin typeface="Arial MT"/>
                <a:cs typeface="Arial MT"/>
              </a:rPr>
              <a:t>l</a:t>
            </a:r>
            <a:r>
              <a:rPr sz="3200" spc="-210" dirty="0">
                <a:latin typeface="Arial MT"/>
                <a:cs typeface="Arial MT"/>
              </a:rPr>
              <a:t>ude</a:t>
            </a:r>
            <a:r>
              <a:rPr sz="3200" spc="280" dirty="0">
                <a:latin typeface="Arial MT"/>
                <a:cs typeface="Arial MT"/>
              </a:rPr>
              <a:t>s</a:t>
            </a:r>
            <a:r>
              <a:rPr sz="3200" spc="-30" dirty="0">
                <a:latin typeface="Arial MT"/>
                <a:cs typeface="Arial MT"/>
              </a:rPr>
              <a:t>ad</a:t>
            </a:r>
            <a:r>
              <a:rPr sz="3200" spc="-20" dirty="0">
                <a:latin typeface="Arial MT"/>
                <a:cs typeface="Arial MT"/>
              </a:rPr>
              <a:t>v</a:t>
            </a:r>
            <a:r>
              <a:rPr sz="3200" spc="-30" dirty="0">
                <a:latin typeface="Arial MT"/>
                <a:cs typeface="Arial MT"/>
              </a:rPr>
              <a:t>e</a:t>
            </a:r>
            <a:r>
              <a:rPr sz="3200" spc="-25" dirty="0">
                <a:latin typeface="Arial MT"/>
                <a:cs typeface="Arial MT"/>
              </a:rPr>
              <a:t>r</a:t>
            </a:r>
            <a:r>
              <a:rPr sz="3200" spc="-30" dirty="0">
                <a:latin typeface="Arial MT"/>
                <a:cs typeface="Arial MT"/>
              </a:rPr>
              <a:t>t</a:t>
            </a:r>
            <a:r>
              <a:rPr sz="3200" spc="-35" dirty="0">
                <a:latin typeface="Arial MT"/>
                <a:cs typeface="Arial MT"/>
              </a:rPr>
              <a:t>i</a:t>
            </a:r>
            <a:r>
              <a:rPr sz="3200" spc="-20" dirty="0">
                <a:latin typeface="Arial MT"/>
                <a:cs typeface="Arial MT"/>
              </a:rPr>
              <a:t>s</a:t>
            </a:r>
            <a:r>
              <a:rPr sz="3200" spc="-35" dirty="0">
                <a:latin typeface="Arial MT"/>
                <a:cs typeface="Arial MT"/>
              </a:rPr>
              <a:t>i</a:t>
            </a:r>
            <a:r>
              <a:rPr sz="3200" spc="-30" dirty="0">
                <a:latin typeface="Arial MT"/>
                <a:cs typeface="Arial MT"/>
              </a:rPr>
              <a:t>n</a:t>
            </a:r>
            <a:r>
              <a:rPr sz="3200" dirty="0">
                <a:latin typeface="Arial MT"/>
                <a:cs typeface="Arial MT"/>
              </a:rPr>
              <a:t>g</a:t>
            </a:r>
            <a:r>
              <a:rPr sz="3200" spc="-25" dirty="0">
                <a:latin typeface="Arial MT"/>
                <a:cs typeface="Arial MT"/>
              </a:rPr>
              <a:t> </a:t>
            </a:r>
            <a:r>
              <a:rPr sz="3200" spc="-80" dirty="0">
                <a:latin typeface="Arial MT"/>
                <a:cs typeface="Arial MT"/>
              </a:rPr>
              <a:t>throughintro</a:t>
            </a:r>
            <a:r>
              <a:rPr sz="3200" spc="-220" dirty="0">
                <a:latin typeface="Arial MT"/>
                <a:cs typeface="Arial MT"/>
              </a:rPr>
              <a:t> </a:t>
            </a:r>
            <a:r>
              <a:rPr sz="3200" spc="-50" dirty="0">
                <a:latin typeface="Arial MT"/>
                <a:cs typeface="Arial MT"/>
              </a:rPr>
              <a:t>and 	</a:t>
            </a:r>
            <a:r>
              <a:rPr sz="3200" spc="-100" dirty="0">
                <a:latin typeface="Arial MT"/>
                <a:cs typeface="Arial MT"/>
              </a:rPr>
              <a:t>outro</a:t>
            </a:r>
            <a:r>
              <a:rPr sz="3200" spc="-409" dirty="0">
                <a:latin typeface="Arial MT"/>
                <a:cs typeface="Arial MT"/>
              </a:rPr>
              <a:t> </a:t>
            </a:r>
            <a:r>
              <a:rPr sz="3200" spc="-180" dirty="0">
                <a:latin typeface="Arial MT"/>
                <a:cs typeface="Arial MT"/>
              </a:rPr>
              <a:t>boards,</a:t>
            </a:r>
            <a:r>
              <a:rPr sz="3200" spc="-525" dirty="0">
                <a:latin typeface="Arial MT"/>
                <a:cs typeface="Arial MT"/>
              </a:rPr>
              <a:t> </a:t>
            </a:r>
            <a:r>
              <a:rPr sz="3200" spc="-120" dirty="0">
                <a:latin typeface="Arial MT"/>
                <a:cs typeface="Arial MT"/>
              </a:rPr>
              <a:t>squeezebacks,</a:t>
            </a:r>
            <a:r>
              <a:rPr sz="3200" spc="-5" dirty="0">
                <a:latin typeface="Arial MT"/>
                <a:cs typeface="Arial MT"/>
              </a:rPr>
              <a:t> </a:t>
            </a:r>
            <a:r>
              <a:rPr sz="3200" spc="-95" dirty="0">
                <a:latin typeface="Arial MT"/>
                <a:cs typeface="Arial MT"/>
              </a:rPr>
              <a:t>presentermentions,and 	</a:t>
            </a:r>
            <a:r>
              <a:rPr sz="3200" spc="-125" dirty="0">
                <a:latin typeface="Arial MT"/>
                <a:cs typeface="Arial MT"/>
              </a:rPr>
              <a:t>product</a:t>
            </a:r>
            <a:r>
              <a:rPr sz="3200" spc="-465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placement.</a:t>
            </a:r>
            <a:endParaRPr sz="3200" dirty="0">
              <a:latin typeface="Arial MT"/>
              <a:cs typeface="Arial MT"/>
            </a:endParaRPr>
          </a:p>
          <a:p>
            <a:pPr marL="198755" marR="12700" indent="-186690">
              <a:lnSpc>
                <a:spcPct val="125000"/>
              </a:lnSpc>
              <a:spcBef>
                <a:spcPts val="5"/>
              </a:spcBef>
              <a:buChar char="•"/>
              <a:tabLst>
                <a:tab pos="200025" algn="l"/>
              </a:tabLst>
            </a:pPr>
            <a:r>
              <a:rPr sz="3200" spc="-150" dirty="0">
                <a:latin typeface="Arial MT"/>
                <a:cs typeface="Arial MT"/>
              </a:rPr>
              <a:t>Engagethe</a:t>
            </a:r>
            <a:r>
              <a:rPr sz="3200" spc="-405" dirty="0">
                <a:latin typeface="Arial MT"/>
                <a:cs typeface="Arial MT"/>
              </a:rPr>
              <a:t> </a:t>
            </a:r>
            <a:r>
              <a:rPr sz="3200" spc="-145" dirty="0">
                <a:latin typeface="Arial MT"/>
                <a:cs typeface="Arial MT"/>
              </a:rPr>
              <a:t>audiencewith</a:t>
            </a:r>
            <a:r>
              <a:rPr sz="3200" spc="-355" dirty="0">
                <a:latin typeface="Arial MT"/>
                <a:cs typeface="Arial MT"/>
              </a:rPr>
              <a:t> </a:t>
            </a:r>
            <a:r>
              <a:rPr sz="3200" spc="-145" dirty="0">
                <a:latin typeface="Arial MT"/>
                <a:cs typeface="Arial MT"/>
              </a:rPr>
              <a:t>online</a:t>
            </a:r>
            <a:r>
              <a:rPr sz="3200" spc="-490" dirty="0">
                <a:latin typeface="Arial MT"/>
                <a:cs typeface="Arial MT"/>
              </a:rPr>
              <a:t> </a:t>
            </a:r>
            <a:r>
              <a:rPr sz="3200" spc="-80" dirty="0">
                <a:latin typeface="Arial MT"/>
                <a:cs typeface="Arial MT"/>
              </a:rPr>
              <a:t>trivia</a:t>
            </a:r>
            <a:r>
              <a:rPr sz="3200" spc="-320" dirty="0">
                <a:latin typeface="Arial MT"/>
                <a:cs typeface="Arial MT"/>
              </a:rPr>
              <a:t> </a:t>
            </a:r>
            <a:r>
              <a:rPr sz="3200" spc="-25" dirty="0">
                <a:latin typeface="Arial MT"/>
                <a:cs typeface="Arial MT"/>
              </a:rPr>
              <a:t>questions</a:t>
            </a:r>
            <a:r>
              <a:rPr sz="3200" spc="-5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about 	</a:t>
            </a:r>
            <a:r>
              <a:rPr lang="en-GB" sz="3200" b="1" spc="-140" dirty="0" smtClean="0">
                <a:latin typeface="Arial MT"/>
                <a:cs typeface="Arial MT"/>
              </a:rPr>
              <a:t> your Kitchen products </a:t>
            </a:r>
            <a:r>
              <a:rPr sz="3200" spc="-95" dirty="0" smtClean="0">
                <a:latin typeface="Arial MT"/>
                <a:cs typeface="Arial MT"/>
              </a:rPr>
              <a:t>to</a:t>
            </a:r>
            <a:r>
              <a:rPr sz="3200" spc="-145" dirty="0" smtClean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maintain</a:t>
            </a:r>
            <a:r>
              <a:rPr sz="3200" spc="-10" dirty="0">
                <a:latin typeface="Arial MT"/>
                <a:cs typeface="Arial MT"/>
              </a:rPr>
              <a:t> </a:t>
            </a:r>
            <a:r>
              <a:rPr sz="3200" spc="-160" dirty="0">
                <a:latin typeface="Arial MT"/>
                <a:cs typeface="Arial MT"/>
              </a:rPr>
              <a:t>viewer</a:t>
            </a:r>
            <a:r>
              <a:rPr sz="3200" spc="-10" dirty="0">
                <a:latin typeface="Arial MT"/>
                <a:cs typeface="Arial MT"/>
              </a:rPr>
              <a:t> </a:t>
            </a:r>
            <a:r>
              <a:rPr sz="3200" spc="-120" dirty="0">
                <a:latin typeface="Arial MT"/>
                <a:cs typeface="Arial MT"/>
              </a:rPr>
              <a:t>interest</a:t>
            </a:r>
            <a:r>
              <a:rPr sz="3200" spc="-459" dirty="0">
                <a:latin typeface="Arial MT"/>
                <a:cs typeface="Arial MT"/>
              </a:rPr>
              <a:t> </a:t>
            </a:r>
            <a:r>
              <a:rPr sz="3200" spc="-40" dirty="0">
                <a:latin typeface="Arial MT"/>
                <a:cs typeface="Arial MT"/>
              </a:rPr>
              <a:t>and 	</a:t>
            </a:r>
            <a:r>
              <a:rPr sz="3200" spc="-125" dirty="0">
                <a:latin typeface="Arial MT"/>
                <a:cs typeface="Arial MT"/>
              </a:rPr>
              <a:t>interaction</a:t>
            </a:r>
            <a:r>
              <a:rPr sz="3200" spc="-355" dirty="0">
                <a:latin typeface="Arial MT"/>
                <a:cs typeface="Arial MT"/>
              </a:rPr>
              <a:t> </a:t>
            </a:r>
            <a:r>
              <a:rPr sz="3200" spc="-90" dirty="0">
                <a:latin typeface="Arial MT"/>
                <a:cs typeface="Arial MT"/>
              </a:rPr>
              <a:t>while</a:t>
            </a:r>
            <a:r>
              <a:rPr sz="3200" spc="-335" dirty="0">
                <a:latin typeface="Arial MT"/>
                <a:cs typeface="Arial MT"/>
              </a:rPr>
              <a:t> </a:t>
            </a:r>
            <a:r>
              <a:rPr sz="3200" b="1" i="1" spc="-85" dirty="0">
                <a:latin typeface="Arial"/>
                <a:cs typeface="Arial"/>
              </a:rPr>
              <a:t>(highlighting</a:t>
            </a:r>
            <a:r>
              <a:rPr sz="3200" b="1" i="1" spc="-90" dirty="0">
                <a:latin typeface="Arial"/>
                <a:cs typeface="Arial"/>
              </a:rPr>
              <a:t> </a:t>
            </a:r>
            <a:r>
              <a:rPr sz="3200" b="1" i="1" spc="-114" dirty="0">
                <a:latin typeface="Arial"/>
                <a:cs typeface="Arial"/>
              </a:rPr>
              <a:t>any</a:t>
            </a:r>
            <a:r>
              <a:rPr sz="3200" b="1" i="1" spc="-570" dirty="0">
                <a:latin typeface="Arial"/>
                <a:cs typeface="Arial"/>
              </a:rPr>
              <a:t> </a:t>
            </a:r>
            <a:r>
              <a:rPr sz="3200" b="1" i="1" spc="-50" dirty="0">
                <a:latin typeface="Arial"/>
                <a:cs typeface="Arial"/>
              </a:rPr>
              <a:t>availableoffers.)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717512" y="2246166"/>
            <a:ext cx="8236584" cy="375102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0025" marR="5080" indent="-187960">
              <a:lnSpc>
                <a:spcPct val="127699"/>
              </a:lnSpc>
              <a:spcBef>
                <a:spcPts val="105"/>
              </a:spcBef>
              <a:buChar char="•"/>
              <a:tabLst>
                <a:tab pos="201295" algn="l"/>
              </a:tabLst>
            </a:pPr>
            <a:r>
              <a:rPr sz="3200" spc="-160" dirty="0">
                <a:latin typeface="Arial MT"/>
                <a:cs typeface="Arial MT"/>
              </a:rPr>
              <a:t>Incorporating</a:t>
            </a:r>
            <a:r>
              <a:rPr sz="3200" spc="-430" dirty="0">
                <a:latin typeface="Arial MT"/>
                <a:cs typeface="Arial MT"/>
              </a:rPr>
              <a:t> </a:t>
            </a:r>
            <a:r>
              <a:rPr sz="3200" spc="-55" dirty="0">
                <a:latin typeface="Arial MT"/>
                <a:cs typeface="Arial MT"/>
              </a:rPr>
              <a:t>socialmediaposts(Facebook, 	</a:t>
            </a:r>
            <a:r>
              <a:rPr sz="3200" spc="-160" dirty="0">
                <a:latin typeface="Arial MT"/>
                <a:cs typeface="Arial MT"/>
              </a:rPr>
              <a:t>Instagram,X),</a:t>
            </a:r>
            <a:r>
              <a:rPr sz="3200" spc="-300" dirty="0">
                <a:latin typeface="Arial MT"/>
                <a:cs typeface="Arial MT"/>
              </a:rPr>
              <a:t> </a:t>
            </a:r>
            <a:r>
              <a:rPr sz="3200" spc="245" dirty="0">
                <a:latin typeface="Arial MT"/>
                <a:cs typeface="Arial MT"/>
              </a:rPr>
              <a:t>a</a:t>
            </a:r>
            <a:r>
              <a:rPr sz="3200" spc="-360" dirty="0">
                <a:latin typeface="Arial MT"/>
                <a:cs typeface="Arial MT"/>
              </a:rPr>
              <a:t>w</a:t>
            </a:r>
            <a:r>
              <a:rPr sz="3200" spc="-370" dirty="0">
                <a:latin typeface="Arial MT"/>
                <a:cs typeface="Arial MT"/>
              </a:rPr>
              <a:t>e</a:t>
            </a:r>
            <a:r>
              <a:rPr sz="3200" dirty="0">
                <a:latin typeface="Arial MT"/>
                <a:cs typeface="Arial MT"/>
              </a:rPr>
              <a:t>b</a:t>
            </a:r>
            <a:r>
              <a:rPr sz="3200" spc="-405" dirty="0">
                <a:latin typeface="Arial MT"/>
                <a:cs typeface="Arial MT"/>
              </a:rPr>
              <a:t> </a:t>
            </a:r>
            <a:r>
              <a:rPr sz="3200" spc="-150" dirty="0">
                <a:latin typeface="Arial MT"/>
                <a:cs typeface="Arial MT"/>
              </a:rPr>
              <a:t>banner,and</a:t>
            </a:r>
            <a:r>
              <a:rPr sz="3200" spc="-500" dirty="0">
                <a:latin typeface="Arial MT"/>
                <a:cs typeface="Arial MT"/>
              </a:rPr>
              <a:t> </a:t>
            </a:r>
            <a:r>
              <a:rPr sz="3200" spc="-75" dirty="0">
                <a:latin typeface="Arial MT"/>
                <a:cs typeface="Arial MT"/>
              </a:rPr>
              <a:t>two</a:t>
            </a:r>
            <a:r>
              <a:rPr sz="3200" spc="-459" dirty="0">
                <a:latin typeface="Arial MT"/>
                <a:cs typeface="Arial MT"/>
              </a:rPr>
              <a:t> </a:t>
            </a:r>
            <a:r>
              <a:rPr sz="3200" spc="-65" dirty="0">
                <a:latin typeface="Arial MT"/>
                <a:cs typeface="Arial MT"/>
              </a:rPr>
              <a:t>blogpostsper 	</a:t>
            </a:r>
            <a:r>
              <a:rPr sz="3200" spc="-10" dirty="0">
                <a:latin typeface="Arial MT"/>
                <a:cs typeface="Arial MT"/>
              </a:rPr>
              <a:t>month.</a:t>
            </a:r>
            <a:endParaRPr sz="3200" dirty="0">
              <a:latin typeface="Arial MT"/>
              <a:cs typeface="Arial MT"/>
            </a:endParaRPr>
          </a:p>
          <a:p>
            <a:pPr marL="198755" marR="1836420" indent="-184785">
              <a:lnSpc>
                <a:spcPct val="125000"/>
              </a:lnSpc>
              <a:spcBef>
                <a:spcPts val="25"/>
              </a:spcBef>
              <a:buChar char="•"/>
              <a:tabLst>
                <a:tab pos="200025" algn="l"/>
              </a:tabLst>
            </a:pPr>
            <a:r>
              <a:rPr sz="3200" spc="-150" dirty="0">
                <a:latin typeface="Arial MT"/>
                <a:cs typeface="Arial MT"/>
              </a:rPr>
              <a:t>Promote</a:t>
            </a:r>
            <a:r>
              <a:rPr sz="3200" spc="-400" dirty="0">
                <a:latin typeface="Arial MT"/>
                <a:cs typeface="Arial MT"/>
              </a:rPr>
              <a:t> </a:t>
            </a:r>
            <a:r>
              <a:rPr lang="en-GB" sz="3200" b="1" spc="-140" dirty="0" smtClean="0">
                <a:latin typeface="Arial MT"/>
                <a:cs typeface="Arial MT"/>
              </a:rPr>
              <a:t> your Kitchen products</a:t>
            </a:r>
            <a:r>
              <a:rPr sz="3200" b="1" spc="-254" dirty="0" smtClean="0">
                <a:latin typeface="Arial MT"/>
                <a:cs typeface="Arial MT"/>
              </a:rPr>
              <a:t> </a:t>
            </a:r>
            <a:r>
              <a:rPr sz="3200" spc="-10" dirty="0" smtClean="0">
                <a:latin typeface="Arial MT"/>
                <a:cs typeface="Arial MT"/>
              </a:rPr>
              <a:t>assorted </a:t>
            </a:r>
            <a:r>
              <a:rPr sz="3200" spc="-10" dirty="0">
                <a:latin typeface="Arial MT"/>
                <a:cs typeface="Arial MT"/>
              </a:rPr>
              <a:t>	</a:t>
            </a:r>
            <a:r>
              <a:rPr sz="3200" spc="-110" dirty="0">
                <a:latin typeface="Arial MT"/>
                <a:cs typeface="Arial MT"/>
              </a:rPr>
              <a:t>productson</a:t>
            </a:r>
            <a:r>
              <a:rPr sz="3200" spc="-560" dirty="0">
                <a:latin typeface="Arial MT"/>
                <a:cs typeface="Arial MT"/>
              </a:rPr>
              <a:t> </a:t>
            </a:r>
            <a:r>
              <a:rPr sz="3200" spc="-70" dirty="0">
                <a:latin typeface="Arial MT"/>
                <a:cs typeface="Arial MT"/>
              </a:rPr>
              <a:t>our</a:t>
            </a:r>
            <a:r>
              <a:rPr sz="3200" spc="-325" dirty="0">
                <a:latin typeface="Arial MT"/>
                <a:cs typeface="Arial MT"/>
              </a:rPr>
              <a:t> </a:t>
            </a:r>
            <a:r>
              <a:rPr sz="3200" spc="-85" dirty="0">
                <a:latin typeface="Arial MT"/>
                <a:cs typeface="Arial MT"/>
              </a:rPr>
              <a:t>host'ssocialplatforms.</a:t>
            </a:r>
            <a:endParaRPr sz="3200" dirty="0">
              <a:latin typeface="Arial MT"/>
              <a:cs typeface="Arial M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4570" y="6034333"/>
            <a:ext cx="6477000" cy="48577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45954" y="1927828"/>
            <a:ext cx="10032365" cy="5840060"/>
          </a:xfrm>
          <a:prstGeom prst="rect">
            <a:avLst/>
          </a:prstGeom>
          <a:solidFill>
            <a:srgbClr val="EFEFEF"/>
          </a:solidFill>
        </p:spPr>
        <p:txBody>
          <a:bodyPr vert="horz" wrap="square" lIns="0" tIns="405765" rIns="0" bIns="0" rtlCol="0">
            <a:spAutoFit/>
          </a:bodyPr>
          <a:lstStyle/>
          <a:p>
            <a:pPr marL="869950" marR="1205865" indent="-184785">
              <a:lnSpc>
                <a:spcPct val="123900"/>
              </a:lnSpc>
              <a:spcBef>
                <a:spcPts val="3195"/>
              </a:spcBef>
              <a:buChar char="•"/>
              <a:tabLst>
                <a:tab pos="871219" algn="l"/>
              </a:tabLst>
            </a:pPr>
            <a:r>
              <a:rPr sz="3300" spc="-190" dirty="0" smtClean="0">
                <a:latin typeface="Arial MT"/>
                <a:cs typeface="Arial MT"/>
              </a:rPr>
              <a:t>Increase</a:t>
            </a:r>
            <a:r>
              <a:rPr lang="en-GB" sz="3300" spc="-190" dirty="0" smtClean="0">
                <a:latin typeface="Arial MT"/>
                <a:cs typeface="Arial MT"/>
              </a:rPr>
              <a:t> </a:t>
            </a:r>
            <a:r>
              <a:rPr lang="en-GB" sz="3600" b="1" spc="-190" dirty="0" smtClean="0">
                <a:latin typeface="Arial MT"/>
                <a:cs typeface="Arial MT"/>
              </a:rPr>
              <a:t> your Kitchen products</a:t>
            </a:r>
            <a:r>
              <a:rPr sz="3600" b="1" spc="-250" dirty="0" smtClean="0">
                <a:latin typeface="Arial MT"/>
                <a:cs typeface="Arial MT"/>
              </a:rPr>
              <a:t> </a:t>
            </a:r>
            <a:r>
              <a:rPr sz="3300" spc="-170" dirty="0" smtClean="0">
                <a:latin typeface="Arial MT"/>
                <a:cs typeface="Arial MT"/>
              </a:rPr>
              <a:t>sales</a:t>
            </a:r>
            <a:r>
              <a:rPr lang="en-GB" sz="3300" spc="-170" dirty="0" smtClean="0">
                <a:latin typeface="Arial MT"/>
                <a:cs typeface="Arial MT"/>
              </a:rPr>
              <a:t> </a:t>
            </a:r>
            <a:r>
              <a:rPr sz="3300" spc="-170" dirty="0" smtClean="0">
                <a:latin typeface="Arial MT"/>
                <a:cs typeface="Arial MT"/>
              </a:rPr>
              <a:t>throughout</a:t>
            </a:r>
            <a:r>
              <a:rPr sz="3300" spc="80" dirty="0" smtClean="0">
                <a:latin typeface="Arial MT"/>
                <a:cs typeface="Arial MT"/>
              </a:rPr>
              <a:t> </a:t>
            </a:r>
            <a:r>
              <a:rPr sz="3300" spc="-25" dirty="0" smtClean="0">
                <a:latin typeface="Arial MT"/>
                <a:cs typeface="Arial MT"/>
              </a:rPr>
              <a:t>the</a:t>
            </a:r>
            <a:r>
              <a:rPr lang="en-GB" sz="3300" spc="-25" dirty="0" smtClean="0">
                <a:latin typeface="Arial MT"/>
                <a:cs typeface="Arial MT"/>
              </a:rPr>
              <a:t> </a:t>
            </a:r>
            <a:r>
              <a:rPr sz="3300" spc="-254" dirty="0" smtClean="0">
                <a:latin typeface="Arial MT"/>
                <a:cs typeface="Arial MT"/>
              </a:rPr>
              <a:t>cooking</a:t>
            </a:r>
            <a:r>
              <a:rPr sz="3300" spc="-555" dirty="0" smtClean="0">
                <a:latin typeface="Arial MT"/>
                <a:cs typeface="Arial MT"/>
              </a:rPr>
              <a:t> </a:t>
            </a:r>
            <a:r>
              <a:rPr sz="3300" spc="-229" dirty="0">
                <a:latin typeface="Arial MT"/>
                <a:cs typeface="Arial MT"/>
              </a:rPr>
              <a:t>show</a:t>
            </a:r>
            <a:r>
              <a:rPr sz="3300" spc="-540" dirty="0">
                <a:latin typeface="Arial MT"/>
                <a:cs typeface="Arial MT"/>
              </a:rPr>
              <a:t> </a:t>
            </a:r>
            <a:r>
              <a:rPr sz="3300" spc="-290" dirty="0">
                <a:latin typeface="Arial MT"/>
                <a:cs typeface="Arial MT"/>
              </a:rPr>
              <a:t>season.</a:t>
            </a:r>
            <a:endParaRPr sz="3300" dirty="0">
              <a:latin typeface="Arial MT"/>
              <a:cs typeface="Arial MT"/>
            </a:endParaRPr>
          </a:p>
          <a:p>
            <a:pPr marL="876935" marR="970280" indent="-184785">
              <a:lnSpc>
                <a:spcPct val="125000"/>
              </a:lnSpc>
              <a:spcBef>
                <a:spcPts val="1490"/>
              </a:spcBef>
              <a:buChar char="•"/>
              <a:tabLst>
                <a:tab pos="878205" algn="l"/>
              </a:tabLst>
            </a:pPr>
            <a:r>
              <a:rPr sz="3300" spc="-185" dirty="0" smtClean="0">
                <a:latin typeface="Arial MT"/>
                <a:cs typeface="Arial MT"/>
              </a:rPr>
              <a:t>Increase</a:t>
            </a:r>
            <a:r>
              <a:rPr lang="en-GB" sz="3300" spc="-185" dirty="0" smtClean="0">
                <a:latin typeface="Arial MT"/>
                <a:cs typeface="Arial MT"/>
              </a:rPr>
              <a:t> </a:t>
            </a:r>
            <a:r>
              <a:rPr sz="3300" spc="-185" dirty="0" smtClean="0">
                <a:latin typeface="Arial MT"/>
                <a:cs typeface="Arial MT"/>
              </a:rPr>
              <a:t>brand</a:t>
            </a:r>
            <a:r>
              <a:rPr lang="en-GB" sz="3300" spc="-185" dirty="0" smtClean="0">
                <a:latin typeface="Arial MT"/>
                <a:cs typeface="Arial MT"/>
              </a:rPr>
              <a:t> </a:t>
            </a:r>
            <a:r>
              <a:rPr sz="3300" spc="-185" dirty="0" smtClean="0">
                <a:latin typeface="Arial MT"/>
                <a:cs typeface="Arial MT"/>
              </a:rPr>
              <a:t>perception</a:t>
            </a:r>
            <a:r>
              <a:rPr sz="3300" spc="-445" dirty="0" smtClean="0">
                <a:latin typeface="Arial MT"/>
                <a:cs typeface="Arial MT"/>
              </a:rPr>
              <a:t> </a:t>
            </a:r>
            <a:r>
              <a:rPr sz="3300" spc="-215" dirty="0" smtClean="0">
                <a:latin typeface="Arial MT"/>
                <a:cs typeface="Arial MT"/>
              </a:rPr>
              <a:t>and</a:t>
            </a:r>
            <a:r>
              <a:rPr lang="en-GB" sz="3300" spc="-215" dirty="0" smtClean="0">
                <a:latin typeface="Arial MT"/>
                <a:cs typeface="Arial MT"/>
              </a:rPr>
              <a:t> </a:t>
            </a:r>
            <a:r>
              <a:rPr sz="3300" spc="-215" dirty="0" smtClean="0">
                <a:latin typeface="Arial MT"/>
                <a:cs typeface="Arial MT"/>
              </a:rPr>
              <a:t>awareness</a:t>
            </a:r>
            <a:r>
              <a:rPr sz="3300" spc="-434" dirty="0" smtClean="0">
                <a:latin typeface="Arial MT"/>
                <a:cs typeface="Arial MT"/>
              </a:rPr>
              <a:t> </a:t>
            </a:r>
            <a:r>
              <a:rPr sz="3300" b="1" spc="-140" dirty="0">
                <a:latin typeface="Arial MT"/>
                <a:cs typeface="Arial MT"/>
              </a:rPr>
              <a:t>of</a:t>
            </a:r>
            <a:r>
              <a:rPr sz="3300" b="1" spc="-415" dirty="0">
                <a:latin typeface="Arial MT"/>
                <a:cs typeface="Arial MT"/>
              </a:rPr>
              <a:t> </a:t>
            </a:r>
            <a:r>
              <a:rPr lang="en-GB" sz="3600" b="1" spc="-40" dirty="0" smtClean="0">
                <a:latin typeface="Arial MT"/>
                <a:cs typeface="Arial MT"/>
              </a:rPr>
              <a:t> your Kitchen products</a:t>
            </a:r>
            <a:r>
              <a:rPr sz="3600" spc="-40" dirty="0" smtClean="0">
                <a:latin typeface="Arial MT"/>
                <a:cs typeface="Arial MT"/>
              </a:rPr>
              <a:t> </a:t>
            </a:r>
            <a:r>
              <a:rPr sz="3600" spc="-40" dirty="0">
                <a:latin typeface="Arial MT"/>
                <a:cs typeface="Arial MT"/>
              </a:rPr>
              <a:t>	</a:t>
            </a:r>
            <a:r>
              <a:rPr sz="3300" spc="-125" dirty="0" smtClean="0">
                <a:latin typeface="Arial MT"/>
                <a:cs typeface="Arial MT"/>
              </a:rPr>
              <a:t>products</a:t>
            </a:r>
            <a:r>
              <a:rPr lang="en-GB" sz="3300" spc="-125" dirty="0" smtClean="0">
                <a:latin typeface="Arial MT"/>
                <a:cs typeface="Arial MT"/>
              </a:rPr>
              <a:t> </a:t>
            </a:r>
            <a:r>
              <a:rPr sz="3300" spc="-125" dirty="0" smtClean="0">
                <a:latin typeface="Arial MT"/>
                <a:cs typeface="Arial MT"/>
              </a:rPr>
              <a:t>in</a:t>
            </a:r>
            <a:r>
              <a:rPr sz="3300" spc="-355" dirty="0" smtClean="0">
                <a:latin typeface="Arial MT"/>
                <a:cs typeface="Arial MT"/>
              </a:rPr>
              <a:t> </a:t>
            </a:r>
            <a:r>
              <a:rPr sz="3300" dirty="0">
                <a:latin typeface="Arial MT"/>
                <a:cs typeface="Arial MT"/>
              </a:rPr>
              <a:t>the</a:t>
            </a:r>
            <a:r>
              <a:rPr sz="3300" spc="-20" dirty="0">
                <a:latin typeface="Arial MT"/>
                <a:cs typeface="Arial MT"/>
              </a:rPr>
              <a:t> </a:t>
            </a:r>
            <a:r>
              <a:rPr sz="3300" spc="-10" dirty="0">
                <a:latin typeface="Arial MT"/>
                <a:cs typeface="Arial MT"/>
              </a:rPr>
              <a:t>market.</a:t>
            </a:r>
            <a:endParaRPr sz="3300" dirty="0">
              <a:latin typeface="Arial MT"/>
              <a:cs typeface="Arial MT"/>
            </a:endParaRPr>
          </a:p>
          <a:p>
            <a:pPr marL="876300" marR="967105" indent="-184785">
              <a:lnSpc>
                <a:spcPct val="123900"/>
              </a:lnSpc>
              <a:spcBef>
                <a:spcPts val="50"/>
              </a:spcBef>
              <a:buChar char="•"/>
              <a:tabLst>
                <a:tab pos="879475" algn="l"/>
              </a:tabLst>
            </a:pPr>
            <a:r>
              <a:rPr sz="3300" spc="-114" dirty="0" smtClean="0">
                <a:latin typeface="Arial MT"/>
                <a:cs typeface="Arial MT"/>
              </a:rPr>
              <a:t>Make</a:t>
            </a:r>
            <a:r>
              <a:rPr lang="en-GB" sz="3300" spc="-114" dirty="0" smtClean="0">
                <a:latin typeface="Arial MT"/>
                <a:cs typeface="Arial MT"/>
              </a:rPr>
              <a:t> </a:t>
            </a:r>
            <a:r>
              <a:rPr lang="en-GB" sz="3600" b="1" spc="-114" dirty="0" smtClean="0">
                <a:latin typeface="Arial MT"/>
                <a:cs typeface="Arial MT"/>
              </a:rPr>
              <a:t> your Kitchen products</a:t>
            </a:r>
            <a:r>
              <a:rPr sz="3600" b="1" spc="-250" dirty="0" smtClean="0">
                <a:latin typeface="Arial MT"/>
                <a:cs typeface="Arial MT"/>
              </a:rPr>
              <a:t> </a:t>
            </a:r>
            <a:r>
              <a:rPr sz="3300" spc="-175" dirty="0" smtClean="0">
                <a:latin typeface="Arial MT"/>
                <a:cs typeface="Arial MT"/>
              </a:rPr>
              <a:t>products</a:t>
            </a:r>
            <a:r>
              <a:rPr sz="3300" spc="-535" dirty="0" smtClean="0">
                <a:latin typeface="Arial MT"/>
                <a:cs typeface="Arial MT"/>
              </a:rPr>
              <a:t> </a:t>
            </a:r>
            <a:r>
              <a:rPr sz="3300" spc="-90" dirty="0">
                <a:latin typeface="Arial MT"/>
                <a:cs typeface="Arial MT"/>
              </a:rPr>
              <a:t>preferred</a:t>
            </a:r>
            <a:r>
              <a:rPr sz="3300" spc="-120" dirty="0">
                <a:latin typeface="Arial MT"/>
                <a:cs typeface="Arial MT"/>
              </a:rPr>
              <a:t> </a:t>
            </a:r>
            <a:r>
              <a:rPr sz="3300" spc="-20" dirty="0">
                <a:latin typeface="Arial MT"/>
                <a:cs typeface="Arial MT"/>
              </a:rPr>
              <a:t>over </a:t>
            </a:r>
            <a:r>
              <a:rPr sz="3300" spc="-90" dirty="0" smtClean="0">
                <a:latin typeface="Arial MT"/>
                <a:cs typeface="Arial MT"/>
              </a:rPr>
              <a:t>their</a:t>
            </a:r>
            <a:r>
              <a:rPr sz="3300" spc="-285" dirty="0" smtClean="0">
                <a:latin typeface="Arial MT"/>
                <a:cs typeface="Arial MT"/>
              </a:rPr>
              <a:t> </a:t>
            </a:r>
            <a:r>
              <a:rPr sz="3300" spc="-10" dirty="0">
                <a:latin typeface="Arial MT"/>
                <a:cs typeface="Arial MT"/>
              </a:rPr>
              <a:t>competitors.</a:t>
            </a:r>
            <a:endParaRPr sz="3300" dirty="0">
              <a:latin typeface="Arial MT"/>
              <a:cs typeface="Arial MT"/>
            </a:endParaRPr>
          </a:p>
          <a:p>
            <a:pPr marL="876935" indent="-184785">
              <a:lnSpc>
                <a:spcPct val="100000"/>
              </a:lnSpc>
              <a:spcBef>
                <a:spcPts val="490"/>
              </a:spcBef>
              <a:buChar char="•"/>
              <a:tabLst>
                <a:tab pos="876935" algn="l"/>
              </a:tabLst>
            </a:pPr>
            <a:r>
              <a:rPr sz="3300" spc="-265" dirty="0">
                <a:latin typeface="Arial MT"/>
                <a:cs typeface="Arial MT"/>
              </a:rPr>
              <a:t>Ta</a:t>
            </a:r>
            <a:r>
              <a:rPr sz="3300" spc="-270" dirty="0">
                <a:latin typeface="Arial MT"/>
                <a:cs typeface="Arial MT"/>
              </a:rPr>
              <a:t>il</a:t>
            </a:r>
            <a:r>
              <a:rPr sz="3300" spc="-265" dirty="0">
                <a:latin typeface="Arial MT"/>
                <a:cs typeface="Arial MT"/>
              </a:rPr>
              <a:t>o</a:t>
            </a:r>
            <a:r>
              <a:rPr sz="3300" spc="260" dirty="0">
                <a:latin typeface="Arial MT"/>
                <a:cs typeface="Arial MT"/>
              </a:rPr>
              <a:t>r</a:t>
            </a:r>
            <a:r>
              <a:rPr sz="3300" spc="-305" dirty="0">
                <a:latin typeface="Arial MT"/>
                <a:cs typeface="Arial MT"/>
              </a:rPr>
              <a:t>s</a:t>
            </a:r>
            <a:r>
              <a:rPr sz="3300" spc="-325" dirty="0">
                <a:latin typeface="Arial MT"/>
                <a:cs typeface="Arial MT"/>
              </a:rPr>
              <a:t>ho</a:t>
            </a:r>
            <a:r>
              <a:rPr sz="3300" spc="175" dirty="0">
                <a:latin typeface="Arial MT"/>
                <a:cs typeface="Arial MT"/>
              </a:rPr>
              <a:t>w</a:t>
            </a:r>
            <a:r>
              <a:rPr sz="3300" spc="-220" dirty="0">
                <a:latin typeface="Arial MT"/>
                <a:cs typeface="Arial MT"/>
              </a:rPr>
              <a:t>p</a:t>
            </a:r>
            <a:r>
              <a:rPr sz="3300" spc="-215" dirty="0">
                <a:latin typeface="Arial MT"/>
                <a:cs typeface="Arial MT"/>
              </a:rPr>
              <a:t>r</a:t>
            </a:r>
            <a:r>
              <a:rPr sz="3300" spc="-220" dirty="0">
                <a:latin typeface="Arial MT"/>
                <a:cs typeface="Arial MT"/>
              </a:rPr>
              <a:t>omoti</a:t>
            </a:r>
            <a:r>
              <a:rPr sz="3300" spc="-215" dirty="0">
                <a:latin typeface="Arial MT"/>
                <a:cs typeface="Arial MT"/>
              </a:rPr>
              <a:t>o</a:t>
            </a:r>
            <a:r>
              <a:rPr sz="3300" spc="-20" dirty="0">
                <a:latin typeface="Arial MT"/>
                <a:cs typeface="Arial MT"/>
              </a:rPr>
              <a:t>n</a:t>
            </a:r>
            <a:r>
              <a:rPr sz="3300" spc="-254" dirty="0">
                <a:latin typeface="Arial MT"/>
                <a:cs typeface="Arial MT"/>
              </a:rPr>
              <a:t> </a:t>
            </a:r>
            <a:r>
              <a:rPr sz="3300" dirty="0">
                <a:latin typeface="Arial MT"/>
                <a:cs typeface="Arial MT"/>
              </a:rPr>
              <a:t>to</a:t>
            </a:r>
            <a:r>
              <a:rPr sz="3300" spc="-55" dirty="0">
                <a:latin typeface="Arial MT"/>
                <a:cs typeface="Arial MT"/>
              </a:rPr>
              <a:t> </a:t>
            </a:r>
            <a:r>
              <a:rPr sz="3300" spc="-90" dirty="0">
                <a:latin typeface="Arial MT"/>
                <a:cs typeface="Arial MT"/>
              </a:rPr>
              <a:t>the</a:t>
            </a:r>
            <a:r>
              <a:rPr sz="3300" spc="-320" dirty="0">
                <a:latin typeface="Arial MT"/>
                <a:cs typeface="Arial MT"/>
              </a:rPr>
              <a:t> </a:t>
            </a:r>
            <a:r>
              <a:rPr sz="3300" spc="-120" dirty="0">
                <a:latin typeface="Arial MT"/>
                <a:cs typeface="Arial MT"/>
              </a:rPr>
              <a:t>target</a:t>
            </a:r>
            <a:r>
              <a:rPr sz="3300" spc="-484" dirty="0">
                <a:latin typeface="Arial MT"/>
                <a:cs typeface="Arial MT"/>
              </a:rPr>
              <a:t> </a:t>
            </a:r>
            <a:r>
              <a:rPr sz="3300" spc="-10" dirty="0">
                <a:latin typeface="Arial MT"/>
                <a:cs typeface="Arial MT"/>
              </a:rPr>
              <a:t>audience.</a:t>
            </a:r>
            <a:endParaRPr sz="3300" dirty="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2834568"/>
            <a:ext cx="9654540" cy="6457315"/>
            <a:chOff x="0" y="2834568"/>
            <a:chExt cx="9654540" cy="64573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293" y="2834568"/>
              <a:ext cx="9572001" cy="645702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8976074"/>
              <a:ext cx="8069580" cy="313690"/>
            </a:xfrm>
            <a:custGeom>
              <a:avLst/>
              <a:gdLst/>
              <a:ahLst/>
              <a:cxnLst/>
              <a:rect l="l" t="t" r="r" b="b"/>
              <a:pathLst>
                <a:path w="8069580" h="313690">
                  <a:moveTo>
                    <a:pt x="7702990" y="58"/>
                  </a:moveTo>
                  <a:lnTo>
                    <a:pt x="0" y="58"/>
                  </a:lnTo>
                  <a:lnTo>
                    <a:pt x="0" y="313741"/>
                  </a:lnTo>
                  <a:lnTo>
                    <a:pt x="8068995" y="313741"/>
                  </a:lnTo>
                  <a:lnTo>
                    <a:pt x="7702990" y="58"/>
                  </a:lnTo>
                  <a:close/>
                </a:path>
              </a:pathLst>
            </a:custGeom>
            <a:solidFill>
              <a:srgbClr val="F9BA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737093" y="8976074"/>
              <a:ext cx="1824355" cy="313690"/>
            </a:xfrm>
            <a:custGeom>
              <a:avLst/>
              <a:gdLst/>
              <a:ahLst/>
              <a:cxnLst/>
              <a:rect l="l" t="t" r="r" b="b"/>
              <a:pathLst>
                <a:path w="1824354" h="313690">
                  <a:moveTo>
                    <a:pt x="1823859" y="58"/>
                  </a:moveTo>
                  <a:lnTo>
                    <a:pt x="-195" y="58"/>
                  </a:lnTo>
                  <a:lnTo>
                    <a:pt x="366063" y="313741"/>
                  </a:lnTo>
                  <a:lnTo>
                    <a:pt x="1823859" y="313741"/>
                  </a:lnTo>
                  <a:lnTo>
                    <a:pt x="1823859" y="58"/>
                  </a:lnTo>
                  <a:close/>
                </a:path>
              </a:pathLst>
            </a:custGeom>
            <a:solidFill>
              <a:srgbClr val="1F42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617022" y="289628"/>
            <a:ext cx="10132695" cy="1130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90" dirty="0">
                <a:solidFill>
                  <a:srgbClr val="1F487C"/>
                </a:solidFill>
              </a:rPr>
              <a:t>E</a:t>
            </a:r>
            <a:r>
              <a:rPr spc="-365" dirty="0">
                <a:solidFill>
                  <a:srgbClr val="1F487C"/>
                </a:solidFill>
              </a:rPr>
              <a:t>x</a:t>
            </a:r>
            <a:r>
              <a:rPr spc="-380" dirty="0">
                <a:solidFill>
                  <a:srgbClr val="1F487C"/>
                </a:solidFill>
              </a:rPr>
              <a:t>pe</a:t>
            </a:r>
            <a:r>
              <a:rPr spc="-385" dirty="0">
                <a:solidFill>
                  <a:srgbClr val="1F487C"/>
                </a:solidFill>
              </a:rPr>
              <a:t>c</a:t>
            </a:r>
            <a:r>
              <a:rPr spc="-380" dirty="0">
                <a:solidFill>
                  <a:srgbClr val="1F487C"/>
                </a:solidFill>
              </a:rPr>
              <a:t>t</a:t>
            </a:r>
            <a:r>
              <a:rPr spc="-405" dirty="0">
                <a:solidFill>
                  <a:srgbClr val="1F487C"/>
                </a:solidFill>
              </a:rPr>
              <a:t>e</a:t>
            </a:r>
            <a:r>
              <a:rPr spc="445" dirty="0">
                <a:solidFill>
                  <a:srgbClr val="1F487C"/>
                </a:solidFill>
              </a:rPr>
              <a:t>d</a:t>
            </a:r>
            <a:r>
              <a:rPr spc="-140" dirty="0">
                <a:solidFill>
                  <a:srgbClr val="1F487C"/>
                </a:solidFill>
              </a:rPr>
              <a:t>R</a:t>
            </a:r>
            <a:r>
              <a:rPr spc="-160" dirty="0">
                <a:solidFill>
                  <a:srgbClr val="1F487C"/>
                </a:solidFill>
              </a:rPr>
              <a:t>O</a:t>
            </a:r>
            <a:r>
              <a:rPr spc="-20" dirty="0">
                <a:solidFill>
                  <a:srgbClr val="1F487C"/>
                </a:solidFill>
              </a:rPr>
              <a:t>I</a:t>
            </a:r>
            <a:r>
              <a:rPr spc="-365" dirty="0">
                <a:solidFill>
                  <a:srgbClr val="1F487C"/>
                </a:solidFill>
              </a:rPr>
              <a:t> </a:t>
            </a:r>
            <a:r>
              <a:rPr spc="-15" dirty="0">
                <a:solidFill>
                  <a:srgbClr val="1F487C"/>
                </a:solidFill>
              </a:rPr>
              <a:t>in</a:t>
            </a:r>
            <a:r>
              <a:rPr spc="-620" dirty="0">
                <a:solidFill>
                  <a:srgbClr val="1F487C"/>
                </a:solidFill>
              </a:rPr>
              <a:t> </a:t>
            </a:r>
            <a:r>
              <a:rPr spc="-120" dirty="0">
                <a:solidFill>
                  <a:srgbClr val="1F487C"/>
                </a:solidFill>
              </a:rPr>
              <a:t>Each</a:t>
            </a:r>
            <a:r>
              <a:rPr spc="-265" dirty="0">
                <a:solidFill>
                  <a:srgbClr val="1F487C"/>
                </a:solidFill>
              </a:rPr>
              <a:t> </a:t>
            </a:r>
            <a:r>
              <a:rPr spc="-20" dirty="0">
                <a:solidFill>
                  <a:srgbClr val="1F487C"/>
                </a:solidFill>
              </a:rPr>
              <a:t>Episode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1102054"/>
            <a:ext cx="20090765" cy="205740"/>
            <a:chOff x="0" y="11102054"/>
            <a:chExt cx="20090765" cy="205740"/>
          </a:xfrm>
        </p:grpSpPr>
        <p:sp>
          <p:nvSpPr>
            <p:cNvPr id="3" name="object 3"/>
            <p:cNvSpPr/>
            <p:nvPr/>
          </p:nvSpPr>
          <p:spPr>
            <a:xfrm>
              <a:off x="0" y="11102054"/>
              <a:ext cx="16962120" cy="205740"/>
            </a:xfrm>
            <a:custGeom>
              <a:avLst/>
              <a:gdLst/>
              <a:ahLst/>
              <a:cxnLst/>
              <a:rect l="l" t="t" r="r" b="b"/>
              <a:pathLst>
                <a:path w="16962120" h="205740">
                  <a:moveTo>
                    <a:pt x="16738430" y="5"/>
                  </a:moveTo>
                  <a:lnTo>
                    <a:pt x="0" y="5"/>
                  </a:lnTo>
                  <a:lnTo>
                    <a:pt x="0" y="205453"/>
                  </a:lnTo>
                  <a:lnTo>
                    <a:pt x="16961310" y="205453"/>
                  </a:lnTo>
                  <a:lnTo>
                    <a:pt x="16738430" y="5"/>
                  </a:lnTo>
                  <a:close/>
                </a:path>
              </a:pathLst>
            </a:custGeom>
            <a:solidFill>
              <a:srgbClr val="F9BA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6809338" y="11102054"/>
              <a:ext cx="3281045" cy="205740"/>
            </a:xfrm>
            <a:custGeom>
              <a:avLst/>
              <a:gdLst/>
              <a:ahLst/>
              <a:cxnLst/>
              <a:rect l="l" t="t" r="r" b="b"/>
              <a:pathLst>
                <a:path w="3281044" h="205740">
                  <a:moveTo>
                    <a:pt x="3280410" y="5"/>
                  </a:moveTo>
                  <a:lnTo>
                    <a:pt x="-424" y="5"/>
                  </a:lnTo>
                  <a:lnTo>
                    <a:pt x="222454" y="205453"/>
                  </a:lnTo>
                  <a:lnTo>
                    <a:pt x="3280410" y="205453"/>
                  </a:lnTo>
                  <a:lnTo>
                    <a:pt x="3280410" y="5"/>
                  </a:lnTo>
                  <a:close/>
                </a:path>
              </a:pathLst>
            </a:custGeom>
            <a:solidFill>
              <a:srgbClr val="1F42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19467" y="-38277"/>
            <a:ext cx="18419445" cy="1678522"/>
          </a:xfrm>
          <a:prstGeom prst="rect">
            <a:avLst/>
          </a:prstGeom>
        </p:spPr>
        <p:txBody>
          <a:bodyPr vert="horz" wrap="square" lIns="0" tIns="5573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40" dirty="0">
                <a:solidFill>
                  <a:srgbClr val="006FC0"/>
                </a:solidFill>
              </a:rPr>
              <a:t>K</a:t>
            </a:r>
            <a:r>
              <a:rPr spc="-195" dirty="0">
                <a:solidFill>
                  <a:srgbClr val="006FC0"/>
                </a:solidFill>
              </a:rPr>
              <a:t>i</a:t>
            </a:r>
            <a:r>
              <a:rPr spc="-215" dirty="0">
                <a:solidFill>
                  <a:srgbClr val="006FC0"/>
                </a:solidFill>
              </a:rPr>
              <a:t>t</a:t>
            </a:r>
            <a:r>
              <a:rPr spc="-240" dirty="0">
                <a:solidFill>
                  <a:srgbClr val="006FC0"/>
                </a:solidFill>
              </a:rPr>
              <a:t>c</a:t>
            </a:r>
            <a:r>
              <a:rPr spc="-235" dirty="0">
                <a:solidFill>
                  <a:srgbClr val="006FC0"/>
                </a:solidFill>
              </a:rPr>
              <a:t>h</a:t>
            </a:r>
            <a:r>
              <a:rPr spc="-245" dirty="0">
                <a:solidFill>
                  <a:srgbClr val="006FC0"/>
                </a:solidFill>
              </a:rPr>
              <a:t>e</a:t>
            </a:r>
            <a:r>
              <a:rPr spc="595" dirty="0">
                <a:solidFill>
                  <a:srgbClr val="006FC0"/>
                </a:solidFill>
              </a:rPr>
              <a:t>n</a:t>
            </a:r>
            <a:r>
              <a:rPr spc="-300" dirty="0">
                <a:solidFill>
                  <a:srgbClr val="006FC0"/>
                </a:solidFill>
              </a:rPr>
              <a:t>S</a:t>
            </a:r>
            <a:r>
              <a:rPr spc="-290" dirty="0">
                <a:solidFill>
                  <a:srgbClr val="006FC0"/>
                </a:solidFill>
              </a:rPr>
              <a:t>a</a:t>
            </a:r>
            <a:r>
              <a:rPr spc="-270" dirty="0">
                <a:solidFill>
                  <a:srgbClr val="006FC0"/>
                </a:solidFill>
              </a:rPr>
              <a:t>f</a:t>
            </a:r>
            <a:r>
              <a:rPr spc="-290" dirty="0">
                <a:solidFill>
                  <a:srgbClr val="006FC0"/>
                </a:solidFill>
              </a:rPr>
              <a:t>a</a:t>
            </a:r>
            <a:r>
              <a:rPr spc="-280" dirty="0">
                <a:solidFill>
                  <a:srgbClr val="006FC0"/>
                </a:solidFill>
              </a:rPr>
              <a:t>r</a:t>
            </a:r>
            <a:r>
              <a:rPr spc="495" dirty="0">
                <a:solidFill>
                  <a:srgbClr val="006FC0"/>
                </a:solidFill>
              </a:rPr>
              <a:t>i</a:t>
            </a:r>
            <a:r>
              <a:rPr spc="-335" dirty="0">
                <a:solidFill>
                  <a:srgbClr val="006FC0"/>
                </a:solidFill>
              </a:rPr>
              <a:t>R</a:t>
            </a:r>
            <a:r>
              <a:rPr spc="-320" dirty="0">
                <a:solidFill>
                  <a:srgbClr val="006FC0"/>
                </a:solidFill>
              </a:rPr>
              <a:t>a</a:t>
            </a:r>
            <a:r>
              <a:rPr spc="-300" dirty="0">
                <a:solidFill>
                  <a:srgbClr val="006FC0"/>
                </a:solidFill>
              </a:rPr>
              <a:t>t</a:t>
            </a:r>
            <a:r>
              <a:rPr spc="310" dirty="0">
                <a:solidFill>
                  <a:srgbClr val="006FC0"/>
                </a:solidFill>
              </a:rPr>
              <a:t>e</a:t>
            </a:r>
            <a:r>
              <a:rPr spc="-240" dirty="0">
                <a:solidFill>
                  <a:srgbClr val="006FC0"/>
                </a:solidFill>
              </a:rPr>
              <a:t>C</a:t>
            </a:r>
            <a:r>
              <a:rPr spc="-229" dirty="0">
                <a:solidFill>
                  <a:srgbClr val="006FC0"/>
                </a:solidFill>
              </a:rPr>
              <a:t>a</a:t>
            </a:r>
            <a:r>
              <a:rPr spc="-220" dirty="0">
                <a:solidFill>
                  <a:srgbClr val="006FC0"/>
                </a:solidFill>
              </a:rPr>
              <a:t>r</a:t>
            </a:r>
            <a:r>
              <a:rPr spc="515" dirty="0">
                <a:solidFill>
                  <a:srgbClr val="006FC0"/>
                </a:solidFill>
              </a:rPr>
              <a:t>d</a:t>
            </a:r>
            <a:r>
              <a:rPr spc="-415" dirty="0">
                <a:solidFill>
                  <a:srgbClr val="006FC0"/>
                </a:solidFill>
              </a:rPr>
              <a:t>(</a:t>
            </a:r>
            <a:r>
              <a:rPr spc="-455" dirty="0">
                <a:solidFill>
                  <a:srgbClr val="006FC0"/>
                </a:solidFill>
              </a:rPr>
              <a:t>S</a:t>
            </a:r>
            <a:r>
              <a:rPr spc="-450" dirty="0">
                <a:solidFill>
                  <a:srgbClr val="006FC0"/>
                </a:solidFill>
              </a:rPr>
              <a:t>e</a:t>
            </a:r>
            <a:r>
              <a:rPr spc="-445" dirty="0">
                <a:solidFill>
                  <a:srgbClr val="006FC0"/>
                </a:solidFill>
              </a:rPr>
              <a:t>a</a:t>
            </a:r>
            <a:r>
              <a:rPr spc="-440" dirty="0">
                <a:solidFill>
                  <a:srgbClr val="006FC0"/>
                </a:solidFill>
              </a:rPr>
              <a:t>s</a:t>
            </a:r>
            <a:r>
              <a:rPr spc="-455" dirty="0">
                <a:solidFill>
                  <a:srgbClr val="006FC0"/>
                </a:solidFill>
              </a:rPr>
              <a:t>o</a:t>
            </a:r>
            <a:r>
              <a:rPr spc="280" dirty="0">
                <a:solidFill>
                  <a:srgbClr val="006FC0"/>
                </a:solidFill>
              </a:rPr>
              <a:t>n</a:t>
            </a:r>
            <a:r>
              <a:rPr spc="-20" dirty="0">
                <a:solidFill>
                  <a:srgbClr val="006FC0"/>
                </a:solidFill>
              </a:rPr>
              <a:t>3</a:t>
            </a:r>
            <a:r>
              <a:rPr spc="-700" dirty="0">
                <a:solidFill>
                  <a:srgbClr val="006FC0"/>
                </a:solidFill>
              </a:rPr>
              <a:t> </a:t>
            </a:r>
            <a:r>
              <a:rPr spc="-30" dirty="0">
                <a:solidFill>
                  <a:srgbClr val="006FC0"/>
                </a:solidFill>
              </a:rPr>
              <a:t>-</a:t>
            </a:r>
            <a:r>
              <a:rPr spc="-500" dirty="0">
                <a:solidFill>
                  <a:srgbClr val="006FC0"/>
                </a:solidFill>
              </a:rPr>
              <a:t> </a:t>
            </a:r>
            <a:r>
              <a:rPr spc="-204" dirty="0" smtClean="0">
                <a:solidFill>
                  <a:srgbClr val="006FC0"/>
                </a:solidFill>
              </a:rPr>
              <a:t>1</a:t>
            </a:r>
            <a:r>
              <a:rPr lang="en-GB" spc="-204" dirty="0" smtClean="0">
                <a:solidFill>
                  <a:srgbClr val="006FC0"/>
                </a:solidFill>
              </a:rPr>
              <a:t>3</a:t>
            </a:r>
            <a:r>
              <a:rPr spc="-355" dirty="0" smtClean="0">
                <a:solidFill>
                  <a:srgbClr val="006FC0"/>
                </a:solidFill>
              </a:rPr>
              <a:t>Ep</a:t>
            </a:r>
            <a:r>
              <a:rPr spc="-315" dirty="0" smtClean="0">
                <a:solidFill>
                  <a:srgbClr val="006FC0"/>
                </a:solidFill>
              </a:rPr>
              <a:t>i</a:t>
            </a:r>
            <a:r>
              <a:rPr spc="-335" dirty="0" smtClean="0">
                <a:solidFill>
                  <a:srgbClr val="006FC0"/>
                </a:solidFill>
              </a:rPr>
              <a:t>s</a:t>
            </a:r>
            <a:r>
              <a:rPr spc="-355" dirty="0" smtClean="0">
                <a:solidFill>
                  <a:srgbClr val="006FC0"/>
                </a:solidFill>
              </a:rPr>
              <a:t>od</a:t>
            </a:r>
            <a:r>
              <a:rPr spc="-365" dirty="0" smtClean="0">
                <a:solidFill>
                  <a:srgbClr val="006FC0"/>
                </a:solidFill>
              </a:rPr>
              <a:t>e</a:t>
            </a:r>
            <a:r>
              <a:rPr spc="-15" dirty="0" smtClean="0">
                <a:solidFill>
                  <a:srgbClr val="006FC0"/>
                </a:solidFill>
              </a:rPr>
              <a:t>s</a:t>
            </a:r>
            <a:r>
              <a:rPr spc="-835" dirty="0" smtClean="0">
                <a:solidFill>
                  <a:srgbClr val="006FC0"/>
                </a:solidFill>
              </a:rPr>
              <a:t> </a:t>
            </a:r>
            <a:r>
              <a:rPr spc="-340" dirty="0">
                <a:solidFill>
                  <a:srgbClr val="006FC0"/>
                </a:solidFill>
              </a:rPr>
              <a:t>package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2880232" y="1895824"/>
            <a:ext cx="14343380" cy="8046084"/>
            <a:chOff x="2880232" y="1895824"/>
            <a:chExt cx="14343380" cy="8046084"/>
          </a:xfrm>
        </p:grpSpPr>
        <p:sp>
          <p:nvSpPr>
            <p:cNvPr id="7" name="object 7"/>
            <p:cNvSpPr/>
            <p:nvPr/>
          </p:nvSpPr>
          <p:spPr>
            <a:xfrm>
              <a:off x="2880232" y="2898616"/>
              <a:ext cx="4679950" cy="7042150"/>
            </a:xfrm>
            <a:custGeom>
              <a:avLst/>
              <a:gdLst/>
              <a:ahLst/>
              <a:cxnLst/>
              <a:rect l="l" t="t" r="r" b="b"/>
              <a:pathLst>
                <a:path w="4679950" h="7042150">
                  <a:moveTo>
                    <a:pt x="4444941" y="212"/>
                  </a:moveTo>
                  <a:lnTo>
                    <a:pt x="234617" y="212"/>
                  </a:lnTo>
                  <a:lnTo>
                    <a:pt x="187374" y="5038"/>
                  </a:lnTo>
                  <a:lnTo>
                    <a:pt x="143306" y="18627"/>
                  </a:lnTo>
                  <a:lnTo>
                    <a:pt x="103429" y="40343"/>
                  </a:lnTo>
                  <a:lnTo>
                    <a:pt x="68632" y="68917"/>
                  </a:lnTo>
                  <a:lnTo>
                    <a:pt x="40058" y="103714"/>
                  </a:lnTo>
                  <a:lnTo>
                    <a:pt x="18341" y="143464"/>
                  </a:lnTo>
                  <a:lnTo>
                    <a:pt x="4753" y="187532"/>
                  </a:lnTo>
                  <a:lnTo>
                    <a:pt x="-72" y="234902"/>
                  </a:lnTo>
                  <a:lnTo>
                    <a:pt x="-72" y="6807367"/>
                  </a:lnTo>
                  <a:lnTo>
                    <a:pt x="4753" y="6854737"/>
                  </a:lnTo>
                  <a:lnTo>
                    <a:pt x="18341" y="6898678"/>
                  </a:lnTo>
                  <a:lnTo>
                    <a:pt x="40058" y="6938555"/>
                  </a:lnTo>
                  <a:lnTo>
                    <a:pt x="68632" y="6973225"/>
                  </a:lnTo>
                  <a:lnTo>
                    <a:pt x="103429" y="7001926"/>
                  </a:lnTo>
                  <a:lnTo>
                    <a:pt x="143306" y="7023516"/>
                  </a:lnTo>
                  <a:lnTo>
                    <a:pt x="187374" y="7037231"/>
                  </a:lnTo>
                  <a:lnTo>
                    <a:pt x="234617" y="7042057"/>
                  </a:lnTo>
                  <a:lnTo>
                    <a:pt x="4444941" y="7042057"/>
                  </a:lnTo>
                  <a:lnTo>
                    <a:pt x="4492184" y="7037231"/>
                  </a:lnTo>
                  <a:lnTo>
                    <a:pt x="4536252" y="7023516"/>
                  </a:lnTo>
                  <a:lnTo>
                    <a:pt x="4576129" y="7001926"/>
                  </a:lnTo>
                  <a:lnTo>
                    <a:pt x="4610799" y="6973225"/>
                  </a:lnTo>
                  <a:lnTo>
                    <a:pt x="4639500" y="6938555"/>
                  </a:lnTo>
                  <a:lnTo>
                    <a:pt x="4661090" y="6898678"/>
                  </a:lnTo>
                  <a:lnTo>
                    <a:pt x="4674806" y="6854737"/>
                  </a:lnTo>
                  <a:lnTo>
                    <a:pt x="4679504" y="6807367"/>
                  </a:lnTo>
                  <a:lnTo>
                    <a:pt x="4679504" y="234902"/>
                  </a:lnTo>
                  <a:lnTo>
                    <a:pt x="4674806" y="187532"/>
                  </a:lnTo>
                  <a:lnTo>
                    <a:pt x="4661090" y="143464"/>
                  </a:lnTo>
                  <a:lnTo>
                    <a:pt x="4639500" y="103714"/>
                  </a:lnTo>
                  <a:lnTo>
                    <a:pt x="4610799" y="68917"/>
                  </a:lnTo>
                  <a:lnTo>
                    <a:pt x="4576129" y="40343"/>
                  </a:lnTo>
                  <a:lnTo>
                    <a:pt x="4536252" y="18627"/>
                  </a:lnTo>
                  <a:lnTo>
                    <a:pt x="4492184" y="5038"/>
                  </a:lnTo>
                  <a:lnTo>
                    <a:pt x="4444941" y="212"/>
                  </a:lnTo>
                  <a:close/>
                </a:path>
              </a:pathLst>
            </a:custGeom>
            <a:solidFill>
              <a:srgbClr val="CCCC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543789" y="2898616"/>
              <a:ext cx="4679950" cy="7042150"/>
            </a:xfrm>
            <a:custGeom>
              <a:avLst/>
              <a:gdLst/>
              <a:ahLst/>
              <a:cxnLst/>
              <a:rect l="l" t="t" r="r" b="b"/>
              <a:pathLst>
                <a:path w="4679950" h="7042150">
                  <a:moveTo>
                    <a:pt x="4444697" y="212"/>
                  </a:moveTo>
                  <a:lnTo>
                    <a:pt x="234373" y="212"/>
                  </a:lnTo>
                  <a:lnTo>
                    <a:pt x="187130" y="5038"/>
                  </a:lnTo>
                  <a:lnTo>
                    <a:pt x="143062" y="18627"/>
                  </a:lnTo>
                  <a:lnTo>
                    <a:pt x="103185" y="40343"/>
                  </a:lnTo>
                  <a:lnTo>
                    <a:pt x="68388" y="68917"/>
                  </a:lnTo>
                  <a:lnTo>
                    <a:pt x="39813" y="103714"/>
                  </a:lnTo>
                  <a:lnTo>
                    <a:pt x="18097" y="143464"/>
                  </a:lnTo>
                  <a:lnTo>
                    <a:pt x="4381" y="187532"/>
                  </a:lnTo>
                  <a:lnTo>
                    <a:pt x="-317" y="234902"/>
                  </a:lnTo>
                  <a:lnTo>
                    <a:pt x="-317" y="6807367"/>
                  </a:lnTo>
                  <a:lnTo>
                    <a:pt x="4381" y="6854737"/>
                  </a:lnTo>
                  <a:lnTo>
                    <a:pt x="18097" y="6898678"/>
                  </a:lnTo>
                  <a:lnTo>
                    <a:pt x="39813" y="6938555"/>
                  </a:lnTo>
                  <a:lnTo>
                    <a:pt x="68388" y="6973225"/>
                  </a:lnTo>
                  <a:lnTo>
                    <a:pt x="103185" y="7001926"/>
                  </a:lnTo>
                  <a:lnTo>
                    <a:pt x="143062" y="7023516"/>
                  </a:lnTo>
                  <a:lnTo>
                    <a:pt x="187130" y="7037231"/>
                  </a:lnTo>
                  <a:lnTo>
                    <a:pt x="234373" y="7042057"/>
                  </a:lnTo>
                  <a:lnTo>
                    <a:pt x="4444697" y="7042057"/>
                  </a:lnTo>
                  <a:lnTo>
                    <a:pt x="4491940" y="7037231"/>
                  </a:lnTo>
                  <a:lnTo>
                    <a:pt x="4536008" y="7023516"/>
                  </a:lnTo>
                  <a:lnTo>
                    <a:pt x="4575885" y="7001926"/>
                  </a:lnTo>
                  <a:lnTo>
                    <a:pt x="4610682" y="6973225"/>
                  </a:lnTo>
                  <a:lnTo>
                    <a:pt x="4639383" y="6938555"/>
                  </a:lnTo>
                  <a:lnTo>
                    <a:pt x="4660973" y="6898678"/>
                  </a:lnTo>
                  <a:lnTo>
                    <a:pt x="4674688" y="6854737"/>
                  </a:lnTo>
                  <a:lnTo>
                    <a:pt x="4679387" y="6807367"/>
                  </a:lnTo>
                  <a:lnTo>
                    <a:pt x="4679387" y="234902"/>
                  </a:lnTo>
                  <a:lnTo>
                    <a:pt x="4674688" y="187532"/>
                  </a:lnTo>
                  <a:lnTo>
                    <a:pt x="4660973" y="143464"/>
                  </a:lnTo>
                  <a:lnTo>
                    <a:pt x="4639383" y="103714"/>
                  </a:lnTo>
                  <a:lnTo>
                    <a:pt x="4610682" y="68917"/>
                  </a:lnTo>
                  <a:lnTo>
                    <a:pt x="4575885" y="40343"/>
                  </a:lnTo>
                  <a:lnTo>
                    <a:pt x="4536008" y="18627"/>
                  </a:lnTo>
                  <a:lnTo>
                    <a:pt x="4491940" y="5038"/>
                  </a:lnTo>
                  <a:lnTo>
                    <a:pt x="4444697" y="212"/>
                  </a:lnTo>
                  <a:close/>
                </a:path>
              </a:pathLst>
            </a:custGeom>
            <a:solidFill>
              <a:srgbClr val="5F39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379080" y="1895824"/>
              <a:ext cx="5346065" cy="8046084"/>
            </a:xfrm>
            <a:custGeom>
              <a:avLst/>
              <a:gdLst/>
              <a:ahLst/>
              <a:cxnLst/>
              <a:rect l="l" t="t" r="r" b="b"/>
              <a:pathLst>
                <a:path w="5346065" h="8046084">
                  <a:moveTo>
                    <a:pt x="5077145" y="237"/>
                  </a:moveTo>
                  <a:lnTo>
                    <a:pt x="267903" y="237"/>
                  </a:lnTo>
                  <a:lnTo>
                    <a:pt x="219644" y="4555"/>
                  </a:lnTo>
                  <a:lnTo>
                    <a:pt x="174307" y="17001"/>
                  </a:lnTo>
                  <a:lnTo>
                    <a:pt x="132525" y="36812"/>
                  </a:lnTo>
                  <a:lnTo>
                    <a:pt x="95188" y="63355"/>
                  </a:lnTo>
                  <a:lnTo>
                    <a:pt x="62930" y="95612"/>
                  </a:lnTo>
                  <a:lnTo>
                    <a:pt x="36388" y="133076"/>
                  </a:lnTo>
                  <a:lnTo>
                    <a:pt x="16577" y="174858"/>
                  </a:lnTo>
                  <a:lnTo>
                    <a:pt x="4131" y="220196"/>
                  </a:lnTo>
                  <a:lnTo>
                    <a:pt x="-186" y="268455"/>
                  </a:lnTo>
                  <a:lnTo>
                    <a:pt x="-186" y="7777902"/>
                  </a:lnTo>
                  <a:lnTo>
                    <a:pt x="4131" y="7826034"/>
                  </a:lnTo>
                  <a:lnTo>
                    <a:pt x="16577" y="7871498"/>
                  </a:lnTo>
                  <a:lnTo>
                    <a:pt x="36388" y="7913280"/>
                  </a:lnTo>
                  <a:lnTo>
                    <a:pt x="62930" y="7950617"/>
                  </a:lnTo>
                  <a:lnTo>
                    <a:pt x="95188" y="7983002"/>
                  </a:lnTo>
                  <a:lnTo>
                    <a:pt x="132525" y="8009417"/>
                  </a:lnTo>
                  <a:lnTo>
                    <a:pt x="174307" y="8029228"/>
                  </a:lnTo>
                  <a:lnTo>
                    <a:pt x="219644" y="8041801"/>
                  </a:lnTo>
                  <a:lnTo>
                    <a:pt x="267903" y="8046119"/>
                  </a:lnTo>
                  <a:lnTo>
                    <a:pt x="5077145" y="8046119"/>
                  </a:lnTo>
                  <a:lnTo>
                    <a:pt x="5125276" y="8041801"/>
                  </a:lnTo>
                  <a:lnTo>
                    <a:pt x="5170614" y="8029228"/>
                  </a:lnTo>
                  <a:lnTo>
                    <a:pt x="5212396" y="8009417"/>
                  </a:lnTo>
                  <a:lnTo>
                    <a:pt x="5249860" y="7983002"/>
                  </a:lnTo>
                  <a:lnTo>
                    <a:pt x="5282118" y="7950617"/>
                  </a:lnTo>
                  <a:lnTo>
                    <a:pt x="5308660" y="7913280"/>
                  </a:lnTo>
                  <a:lnTo>
                    <a:pt x="5328471" y="7871498"/>
                  </a:lnTo>
                  <a:lnTo>
                    <a:pt x="5340917" y="7826034"/>
                  </a:lnTo>
                  <a:lnTo>
                    <a:pt x="5345235" y="7777902"/>
                  </a:lnTo>
                  <a:lnTo>
                    <a:pt x="5345235" y="268455"/>
                  </a:lnTo>
                  <a:lnTo>
                    <a:pt x="5340917" y="220196"/>
                  </a:lnTo>
                  <a:lnTo>
                    <a:pt x="5328471" y="174858"/>
                  </a:lnTo>
                  <a:lnTo>
                    <a:pt x="5308660" y="133076"/>
                  </a:lnTo>
                  <a:lnTo>
                    <a:pt x="5282118" y="95612"/>
                  </a:lnTo>
                  <a:lnTo>
                    <a:pt x="5249860" y="63355"/>
                  </a:lnTo>
                  <a:lnTo>
                    <a:pt x="5212396" y="36812"/>
                  </a:lnTo>
                  <a:lnTo>
                    <a:pt x="5170614" y="17001"/>
                  </a:lnTo>
                  <a:lnTo>
                    <a:pt x="5125276" y="4555"/>
                  </a:lnTo>
                  <a:lnTo>
                    <a:pt x="5077145" y="237"/>
                  </a:lnTo>
                  <a:close/>
                </a:path>
              </a:pathLst>
            </a:custGeom>
            <a:solidFill>
              <a:srgbClr val="F792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711371" y="3497617"/>
            <a:ext cx="4564380" cy="5707380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201295" indent="-188595">
              <a:lnSpc>
                <a:spcPct val="100000"/>
              </a:lnSpc>
              <a:spcBef>
                <a:spcPts val="1000"/>
              </a:spcBef>
              <a:buChar char="•"/>
              <a:tabLst>
                <a:tab pos="201295" algn="l"/>
              </a:tabLst>
            </a:pPr>
            <a:r>
              <a:rPr sz="2700" spc="-25" dirty="0">
                <a:latin typeface="Arial MT"/>
                <a:cs typeface="Arial MT"/>
              </a:rPr>
              <a:t>Intro</a:t>
            </a:r>
            <a:r>
              <a:rPr sz="2700" spc="-21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&amp;</a:t>
            </a:r>
            <a:r>
              <a:rPr sz="2700" spc="-95" dirty="0">
                <a:latin typeface="Arial MT"/>
                <a:cs typeface="Arial MT"/>
              </a:rPr>
              <a:t> </a:t>
            </a:r>
            <a:r>
              <a:rPr sz="2700" spc="-40" dirty="0">
                <a:latin typeface="Arial MT"/>
                <a:cs typeface="Arial MT"/>
              </a:rPr>
              <a:t>Outro</a:t>
            </a:r>
            <a:r>
              <a:rPr sz="2700" spc="-170" dirty="0">
                <a:latin typeface="Arial MT"/>
                <a:cs typeface="Arial MT"/>
              </a:rPr>
              <a:t> </a:t>
            </a:r>
            <a:r>
              <a:rPr sz="2700" spc="-10" dirty="0">
                <a:latin typeface="Arial MT"/>
                <a:cs typeface="Arial MT"/>
              </a:rPr>
              <a:t>boards</a:t>
            </a:r>
            <a:endParaRPr sz="2700" dirty="0">
              <a:latin typeface="Arial MT"/>
              <a:cs typeface="Arial MT"/>
            </a:endParaRPr>
          </a:p>
          <a:p>
            <a:pPr marL="201295" indent="-188595">
              <a:lnSpc>
                <a:spcPct val="100000"/>
              </a:lnSpc>
              <a:spcBef>
                <a:spcPts val="900"/>
              </a:spcBef>
              <a:buChar char="•"/>
              <a:tabLst>
                <a:tab pos="201295" algn="l"/>
              </a:tabLst>
            </a:pPr>
            <a:r>
              <a:rPr sz="2700" spc="-150" dirty="0">
                <a:latin typeface="Arial MT"/>
                <a:cs typeface="Arial MT"/>
              </a:rPr>
              <a:t>Presenter</a:t>
            </a:r>
            <a:r>
              <a:rPr sz="2700" spc="-355" dirty="0">
                <a:latin typeface="Arial MT"/>
                <a:cs typeface="Arial MT"/>
              </a:rPr>
              <a:t> </a:t>
            </a:r>
            <a:r>
              <a:rPr sz="2700" spc="-10" dirty="0">
                <a:latin typeface="Arial MT"/>
                <a:cs typeface="Arial MT"/>
              </a:rPr>
              <a:t>Mentions</a:t>
            </a:r>
            <a:endParaRPr sz="2700" dirty="0">
              <a:latin typeface="Arial MT"/>
              <a:cs typeface="Arial MT"/>
            </a:endParaRPr>
          </a:p>
          <a:p>
            <a:pPr marL="201295" indent="-188595">
              <a:lnSpc>
                <a:spcPct val="100000"/>
              </a:lnSpc>
              <a:spcBef>
                <a:spcPts val="900"/>
              </a:spcBef>
              <a:buChar char="•"/>
              <a:tabLst>
                <a:tab pos="201295" algn="l"/>
              </a:tabLst>
            </a:pPr>
            <a:r>
              <a:rPr sz="2700" dirty="0">
                <a:latin typeface="Arial MT"/>
                <a:cs typeface="Arial MT"/>
              </a:rPr>
              <a:t>2</a:t>
            </a:r>
            <a:r>
              <a:rPr sz="2700" spc="-75" dirty="0">
                <a:latin typeface="Arial MT"/>
                <a:cs typeface="Arial MT"/>
              </a:rPr>
              <a:t> </a:t>
            </a:r>
            <a:r>
              <a:rPr sz="2700" spc="-270" dirty="0">
                <a:latin typeface="Arial MT"/>
                <a:cs typeface="Arial MT"/>
              </a:rPr>
              <a:t>Squeeze-</a:t>
            </a:r>
            <a:r>
              <a:rPr sz="2700" spc="-20" dirty="0">
                <a:latin typeface="Arial MT"/>
                <a:cs typeface="Arial MT"/>
              </a:rPr>
              <a:t>backs</a:t>
            </a:r>
            <a:endParaRPr sz="2700" dirty="0">
              <a:latin typeface="Arial MT"/>
              <a:cs typeface="Arial MT"/>
            </a:endParaRPr>
          </a:p>
          <a:p>
            <a:pPr marL="201295" indent="-188595">
              <a:lnSpc>
                <a:spcPct val="100000"/>
              </a:lnSpc>
              <a:spcBef>
                <a:spcPts val="900"/>
              </a:spcBef>
              <a:buChar char="•"/>
              <a:tabLst>
                <a:tab pos="201295" algn="l"/>
              </a:tabLst>
            </a:pPr>
            <a:r>
              <a:rPr sz="2700" spc="-114" dirty="0">
                <a:latin typeface="Arial MT"/>
                <a:cs typeface="Arial MT"/>
              </a:rPr>
              <a:t>Product</a:t>
            </a:r>
            <a:r>
              <a:rPr sz="2700" spc="-240" dirty="0">
                <a:latin typeface="Arial MT"/>
                <a:cs typeface="Arial MT"/>
              </a:rPr>
              <a:t> </a:t>
            </a:r>
            <a:r>
              <a:rPr sz="2700" spc="-10" dirty="0">
                <a:latin typeface="Arial MT"/>
                <a:cs typeface="Arial MT"/>
              </a:rPr>
              <a:t>placements</a:t>
            </a:r>
            <a:endParaRPr sz="2700" dirty="0">
              <a:latin typeface="Arial MT"/>
              <a:cs typeface="Arial MT"/>
            </a:endParaRPr>
          </a:p>
          <a:p>
            <a:pPr marL="201295" indent="-188595">
              <a:lnSpc>
                <a:spcPct val="100000"/>
              </a:lnSpc>
              <a:spcBef>
                <a:spcPts val="900"/>
              </a:spcBef>
              <a:buChar char="•"/>
              <a:tabLst>
                <a:tab pos="201295" algn="l"/>
              </a:tabLst>
            </a:pPr>
            <a:r>
              <a:rPr sz="2700" spc="-30" dirty="0">
                <a:latin typeface="Arial MT"/>
                <a:cs typeface="Arial MT"/>
              </a:rPr>
              <a:t>Sponsorboardvisibility</a:t>
            </a:r>
            <a:endParaRPr sz="2700" dirty="0">
              <a:latin typeface="Arial MT"/>
              <a:cs typeface="Arial MT"/>
            </a:endParaRPr>
          </a:p>
          <a:p>
            <a:pPr marL="200025" indent="-187325">
              <a:lnSpc>
                <a:spcPct val="100000"/>
              </a:lnSpc>
              <a:spcBef>
                <a:spcPts val="550"/>
              </a:spcBef>
              <a:buChar char="•"/>
              <a:tabLst>
                <a:tab pos="200025" algn="l"/>
              </a:tabLst>
            </a:pPr>
            <a:r>
              <a:rPr sz="2700" spc="-40" dirty="0">
                <a:latin typeface="Arial MT"/>
                <a:cs typeface="Arial MT"/>
              </a:rPr>
              <a:t>Useof</a:t>
            </a:r>
            <a:r>
              <a:rPr sz="2700" spc="-160" dirty="0">
                <a:latin typeface="Arial MT"/>
                <a:cs typeface="Arial MT"/>
              </a:rPr>
              <a:t> </a:t>
            </a:r>
            <a:r>
              <a:rPr sz="2700" spc="-65" dirty="0">
                <a:latin typeface="Arial MT"/>
                <a:cs typeface="Arial MT"/>
              </a:rPr>
              <a:t>assortedproducts</a:t>
            </a:r>
            <a:endParaRPr sz="2700" dirty="0">
              <a:latin typeface="Arial MT"/>
              <a:cs typeface="Arial MT"/>
            </a:endParaRPr>
          </a:p>
          <a:p>
            <a:pPr marL="201295">
              <a:lnSpc>
                <a:spcPct val="100000"/>
              </a:lnSpc>
              <a:spcBef>
                <a:spcPts val="855"/>
              </a:spcBef>
            </a:pPr>
            <a:r>
              <a:rPr sz="2700" spc="-95" dirty="0">
                <a:latin typeface="Arial MT"/>
                <a:cs typeface="Arial MT"/>
              </a:rPr>
              <a:t>throughout</a:t>
            </a:r>
            <a:r>
              <a:rPr sz="2700" spc="-355" dirty="0">
                <a:latin typeface="Arial MT"/>
                <a:cs typeface="Arial MT"/>
              </a:rPr>
              <a:t> </a:t>
            </a:r>
            <a:r>
              <a:rPr sz="2700" spc="-30" dirty="0">
                <a:latin typeface="Arial MT"/>
                <a:cs typeface="Arial MT"/>
              </a:rPr>
              <a:t>the</a:t>
            </a:r>
            <a:r>
              <a:rPr sz="2700" spc="-225" dirty="0">
                <a:latin typeface="Arial MT"/>
                <a:cs typeface="Arial MT"/>
              </a:rPr>
              <a:t> </a:t>
            </a:r>
            <a:r>
              <a:rPr sz="2700" spc="-10" dirty="0">
                <a:latin typeface="Arial MT"/>
                <a:cs typeface="Arial MT"/>
              </a:rPr>
              <a:t>season</a:t>
            </a:r>
            <a:endParaRPr sz="2700" dirty="0">
              <a:latin typeface="Arial MT"/>
              <a:cs typeface="Arial MT"/>
            </a:endParaRPr>
          </a:p>
          <a:p>
            <a:pPr marL="198755" marR="5080" indent="-186690">
              <a:lnSpc>
                <a:spcPct val="127899"/>
              </a:lnSpc>
              <a:spcBef>
                <a:spcPts val="105"/>
              </a:spcBef>
              <a:buChar char="•"/>
              <a:tabLst>
                <a:tab pos="201295" algn="l"/>
              </a:tabLst>
            </a:pPr>
            <a:r>
              <a:rPr sz="2700" spc="-55" dirty="0">
                <a:latin typeface="Arial MT"/>
                <a:cs typeface="Arial MT"/>
              </a:rPr>
              <a:t>Host</a:t>
            </a:r>
            <a:r>
              <a:rPr sz="2700" spc="-204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a</a:t>
            </a:r>
            <a:r>
              <a:rPr sz="2700" spc="-445" dirty="0">
                <a:latin typeface="Arial MT"/>
                <a:cs typeface="Arial MT"/>
              </a:rPr>
              <a:t> </a:t>
            </a:r>
            <a:r>
              <a:rPr sz="2700" spc="-125" dirty="0">
                <a:latin typeface="Arial MT"/>
                <a:cs typeface="Arial MT"/>
              </a:rPr>
              <a:t>representativeor</a:t>
            </a:r>
            <a:r>
              <a:rPr sz="2700" spc="-229" dirty="0">
                <a:latin typeface="Arial MT"/>
                <a:cs typeface="Arial MT"/>
              </a:rPr>
              <a:t> </a:t>
            </a:r>
            <a:r>
              <a:rPr sz="2700" spc="-10" dirty="0">
                <a:latin typeface="Arial MT"/>
                <a:cs typeface="Arial MT"/>
              </a:rPr>
              <a:t>abrand 	</a:t>
            </a:r>
            <a:r>
              <a:rPr sz="2700" spc="-180" dirty="0">
                <a:latin typeface="Arial MT"/>
                <a:cs typeface="Arial MT"/>
              </a:rPr>
              <a:t>ambassadorduring</a:t>
            </a:r>
            <a:r>
              <a:rPr sz="2700" spc="-315" dirty="0">
                <a:latin typeface="Arial MT"/>
                <a:cs typeface="Arial MT"/>
              </a:rPr>
              <a:t> </a:t>
            </a:r>
            <a:r>
              <a:rPr sz="2700" spc="-30" dirty="0">
                <a:latin typeface="Arial MT"/>
                <a:cs typeface="Arial MT"/>
              </a:rPr>
              <a:t>the</a:t>
            </a:r>
            <a:r>
              <a:rPr sz="2700" spc="-175" dirty="0">
                <a:latin typeface="Arial MT"/>
                <a:cs typeface="Arial MT"/>
              </a:rPr>
              <a:t> </a:t>
            </a:r>
            <a:r>
              <a:rPr sz="2700" spc="-20" dirty="0">
                <a:latin typeface="Arial MT"/>
                <a:cs typeface="Arial MT"/>
              </a:rPr>
              <a:t>show</a:t>
            </a:r>
            <a:endParaRPr sz="2700" dirty="0">
              <a:latin typeface="Arial MT"/>
              <a:cs typeface="Arial MT"/>
            </a:endParaRPr>
          </a:p>
          <a:p>
            <a:pPr marL="200025" indent="-187325">
              <a:lnSpc>
                <a:spcPct val="100000"/>
              </a:lnSpc>
              <a:spcBef>
                <a:spcPts val="440"/>
              </a:spcBef>
              <a:buChar char="•"/>
              <a:tabLst>
                <a:tab pos="200025" algn="l"/>
              </a:tabLst>
            </a:pPr>
            <a:r>
              <a:rPr sz="2700" spc="-114" dirty="0">
                <a:latin typeface="Arial MT"/>
                <a:cs typeface="Arial MT"/>
              </a:rPr>
              <a:t>SocialMedia</a:t>
            </a:r>
            <a:r>
              <a:rPr sz="2700" spc="-375" dirty="0">
                <a:latin typeface="Arial MT"/>
                <a:cs typeface="Arial MT"/>
              </a:rPr>
              <a:t> </a:t>
            </a:r>
            <a:r>
              <a:rPr sz="2700" spc="-105" dirty="0">
                <a:latin typeface="Arial MT"/>
                <a:cs typeface="Arial MT"/>
              </a:rPr>
              <a:t>Posts(FB,</a:t>
            </a:r>
            <a:r>
              <a:rPr sz="2700" spc="-180" dirty="0">
                <a:latin typeface="Arial MT"/>
                <a:cs typeface="Arial MT"/>
              </a:rPr>
              <a:t> </a:t>
            </a:r>
            <a:r>
              <a:rPr sz="2700" spc="-25" dirty="0">
                <a:latin typeface="Arial MT"/>
                <a:cs typeface="Arial MT"/>
              </a:rPr>
              <a:t>IG,</a:t>
            </a:r>
            <a:endParaRPr sz="2700" dirty="0">
              <a:latin typeface="Arial MT"/>
              <a:cs typeface="Arial MT"/>
            </a:endParaRPr>
          </a:p>
          <a:p>
            <a:pPr marL="201295">
              <a:lnSpc>
                <a:spcPct val="100000"/>
              </a:lnSpc>
              <a:spcBef>
                <a:spcPts val="840"/>
              </a:spcBef>
            </a:pPr>
            <a:r>
              <a:rPr sz="2700" spc="-10" dirty="0">
                <a:latin typeface="Arial MT"/>
                <a:cs typeface="Arial MT"/>
              </a:rPr>
              <a:t>TikTok,X)</a:t>
            </a:r>
            <a:endParaRPr sz="2700" dirty="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125136" y="3982873"/>
            <a:ext cx="3894454" cy="5128583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201295" indent="-188595">
              <a:lnSpc>
                <a:spcPct val="100000"/>
              </a:lnSpc>
              <a:spcBef>
                <a:spcPts val="1000"/>
              </a:spcBef>
              <a:buChar char="•"/>
              <a:tabLst>
                <a:tab pos="201295" algn="l"/>
              </a:tabLst>
            </a:pPr>
            <a:r>
              <a:rPr sz="2700" spc="-25" dirty="0">
                <a:latin typeface="Arial MT"/>
                <a:cs typeface="Arial MT"/>
              </a:rPr>
              <a:t>Intro</a:t>
            </a:r>
            <a:r>
              <a:rPr sz="2700" spc="-21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&amp;</a:t>
            </a:r>
            <a:r>
              <a:rPr sz="2700" spc="-95" dirty="0">
                <a:latin typeface="Arial MT"/>
                <a:cs typeface="Arial MT"/>
              </a:rPr>
              <a:t> </a:t>
            </a:r>
            <a:r>
              <a:rPr sz="2700" spc="-40" dirty="0">
                <a:latin typeface="Arial MT"/>
                <a:cs typeface="Arial MT"/>
              </a:rPr>
              <a:t>Outro</a:t>
            </a:r>
            <a:r>
              <a:rPr sz="2700" spc="-170" dirty="0">
                <a:latin typeface="Arial MT"/>
                <a:cs typeface="Arial MT"/>
              </a:rPr>
              <a:t> </a:t>
            </a:r>
            <a:r>
              <a:rPr sz="2700" spc="-10" dirty="0">
                <a:latin typeface="Arial MT"/>
                <a:cs typeface="Arial MT"/>
              </a:rPr>
              <a:t>boards</a:t>
            </a:r>
            <a:endParaRPr sz="2700" dirty="0">
              <a:latin typeface="Arial MT"/>
              <a:cs typeface="Arial MT"/>
            </a:endParaRPr>
          </a:p>
          <a:p>
            <a:pPr marL="201295" indent="-188595">
              <a:lnSpc>
                <a:spcPct val="100000"/>
              </a:lnSpc>
              <a:spcBef>
                <a:spcPts val="900"/>
              </a:spcBef>
              <a:buChar char="•"/>
              <a:tabLst>
                <a:tab pos="201295" algn="l"/>
              </a:tabLst>
            </a:pPr>
            <a:r>
              <a:rPr sz="2700" spc="-150" dirty="0">
                <a:latin typeface="Arial MT"/>
                <a:cs typeface="Arial MT"/>
              </a:rPr>
              <a:t>Presenter</a:t>
            </a:r>
            <a:r>
              <a:rPr sz="2700" spc="-355" dirty="0">
                <a:latin typeface="Arial MT"/>
                <a:cs typeface="Arial MT"/>
              </a:rPr>
              <a:t> </a:t>
            </a:r>
            <a:r>
              <a:rPr sz="2700" spc="-10" dirty="0">
                <a:latin typeface="Arial MT"/>
                <a:cs typeface="Arial MT"/>
              </a:rPr>
              <a:t>Mentions</a:t>
            </a:r>
            <a:endParaRPr sz="2700" dirty="0">
              <a:latin typeface="Arial MT"/>
              <a:cs typeface="Arial MT"/>
            </a:endParaRPr>
          </a:p>
          <a:p>
            <a:pPr marL="201295" indent="-188595">
              <a:lnSpc>
                <a:spcPct val="100000"/>
              </a:lnSpc>
              <a:spcBef>
                <a:spcPts val="900"/>
              </a:spcBef>
              <a:buChar char="•"/>
              <a:tabLst>
                <a:tab pos="201295" algn="l"/>
              </a:tabLst>
            </a:pPr>
            <a:r>
              <a:rPr sz="2700" spc="-240" dirty="0">
                <a:latin typeface="Arial MT"/>
                <a:cs typeface="Arial MT"/>
              </a:rPr>
              <a:t>1Squeeze-</a:t>
            </a:r>
            <a:r>
              <a:rPr sz="2700" spc="-20" dirty="0">
                <a:latin typeface="Arial MT"/>
                <a:cs typeface="Arial MT"/>
              </a:rPr>
              <a:t>backs</a:t>
            </a:r>
            <a:endParaRPr sz="2700" dirty="0">
              <a:latin typeface="Arial MT"/>
              <a:cs typeface="Arial MT"/>
            </a:endParaRPr>
          </a:p>
          <a:p>
            <a:pPr marL="201295" indent="-188595">
              <a:lnSpc>
                <a:spcPct val="100000"/>
              </a:lnSpc>
              <a:spcBef>
                <a:spcPts val="900"/>
              </a:spcBef>
              <a:buChar char="•"/>
              <a:tabLst>
                <a:tab pos="201295" algn="l"/>
              </a:tabLst>
            </a:pPr>
            <a:r>
              <a:rPr sz="2700" spc="-114" dirty="0">
                <a:latin typeface="Arial MT"/>
                <a:cs typeface="Arial MT"/>
              </a:rPr>
              <a:t>Product</a:t>
            </a:r>
            <a:r>
              <a:rPr sz="2700" spc="-229" dirty="0">
                <a:latin typeface="Arial MT"/>
                <a:cs typeface="Arial MT"/>
              </a:rPr>
              <a:t> </a:t>
            </a:r>
            <a:r>
              <a:rPr sz="2700" spc="-10" dirty="0">
                <a:latin typeface="Arial MT"/>
                <a:cs typeface="Arial MT"/>
              </a:rPr>
              <a:t>placements</a:t>
            </a:r>
            <a:endParaRPr sz="2700" dirty="0">
              <a:latin typeface="Arial MT"/>
              <a:cs typeface="Arial MT"/>
            </a:endParaRPr>
          </a:p>
          <a:p>
            <a:pPr marL="201295" indent="-188595">
              <a:lnSpc>
                <a:spcPct val="100000"/>
              </a:lnSpc>
              <a:spcBef>
                <a:spcPts val="900"/>
              </a:spcBef>
              <a:buChar char="•"/>
              <a:tabLst>
                <a:tab pos="201295" algn="l"/>
              </a:tabLst>
            </a:pPr>
            <a:r>
              <a:rPr sz="2700" spc="-30" dirty="0">
                <a:latin typeface="Arial MT"/>
                <a:cs typeface="Arial MT"/>
              </a:rPr>
              <a:t>Sponsorboardvisibility</a:t>
            </a:r>
            <a:endParaRPr sz="2700" dirty="0">
              <a:latin typeface="Arial MT"/>
              <a:cs typeface="Arial MT"/>
            </a:endParaRPr>
          </a:p>
          <a:p>
            <a:pPr marL="198120" indent="-185420">
              <a:lnSpc>
                <a:spcPct val="100000"/>
              </a:lnSpc>
              <a:spcBef>
                <a:spcPts val="550"/>
              </a:spcBef>
              <a:buChar char="•"/>
              <a:tabLst>
                <a:tab pos="198120" algn="l"/>
              </a:tabLst>
            </a:pPr>
            <a:r>
              <a:rPr sz="2700" spc="-25" dirty="0" err="1">
                <a:latin typeface="Arial MT"/>
                <a:cs typeface="Arial MT"/>
              </a:rPr>
              <a:t>Useof</a:t>
            </a:r>
            <a:r>
              <a:rPr sz="2700" spc="-150" dirty="0">
                <a:latin typeface="Arial MT"/>
                <a:cs typeface="Arial MT"/>
              </a:rPr>
              <a:t> </a:t>
            </a:r>
            <a:r>
              <a:rPr sz="2700" spc="-80" dirty="0" smtClean="0">
                <a:latin typeface="Arial MT"/>
                <a:cs typeface="Arial MT"/>
              </a:rPr>
              <a:t>assorted</a:t>
            </a:r>
            <a:r>
              <a:rPr lang="en-GB" sz="2700" spc="-80" dirty="0" smtClean="0">
                <a:latin typeface="Arial MT"/>
                <a:cs typeface="Arial MT"/>
              </a:rPr>
              <a:t> </a:t>
            </a:r>
            <a:r>
              <a:rPr sz="2700" spc="-80" dirty="0" err="1" smtClean="0">
                <a:latin typeface="Arial MT"/>
                <a:cs typeface="Arial MT"/>
              </a:rPr>
              <a:t>productsin</a:t>
            </a:r>
            <a:endParaRPr sz="2700" dirty="0">
              <a:latin typeface="Arial MT"/>
              <a:cs typeface="Arial MT"/>
            </a:endParaRPr>
          </a:p>
          <a:p>
            <a:pPr marL="201295">
              <a:lnSpc>
                <a:spcPct val="100000"/>
              </a:lnSpc>
              <a:spcBef>
                <a:spcPts val="855"/>
              </a:spcBef>
            </a:pPr>
            <a:r>
              <a:rPr sz="2700" dirty="0">
                <a:latin typeface="Arial MT"/>
                <a:cs typeface="Arial MT"/>
              </a:rPr>
              <a:t>6</a:t>
            </a:r>
            <a:r>
              <a:rPr sz="2700" spc="-250" dirty="0">
                <a:latin typeface="Arial MT"/>
                <a:cs typeface="Arial MT"/>
              </a:rPr>
              <a:t> </a:t>
            </a:r>
            <a:r>
              <a:rPr sz="2700" spc="-10" dirty="0">
                <a:latin typeface="Arial MT"/>
                <a:cs typeface="Arial MT"/>
              </a:rPr>
              <a:t>episodes</a:t>
            </a:r>
            <a:endParaRPr sz="2700" dirty="0">
              <a:latin typeface="Arial MT"/>
              <a:cs typeface="Arial MT"/>
            </a:endParaRPr>
          </a:p>
          <a:p>
            <a:pPr marL="199390" marR="5080" indent="-187325">
              <a:lnSpc>
                <a:spcPct val="127800"/>
              </a:lnSpc>
              <a:spcBef>
                <a:spcPts val="110"/>
              </a:spcBef>
              <a:buChar char="•"/>
              <a:tabLst>
                <a:tab pos="201295" algn="l"/>
              </a:tabLst>
            </a:pPr>
            <a:r>
              <a:rPr sz="2700" spc="-120" dirty="0">
                <a:latin typeface="Arial MT"/>
                <a:cs typeface="Arial MT"/>
              </a:rPr>
              <a:t>SocialMedia</a:t>
            </a:r>
            <a:r>
              <a:rPr sz="2700" spc="-315" dirty="0">
                <a:latin typeface="Arial MT"/>
                <a:cs typeface="Arial MT"/>
              </a:rPr>
              <a:t> </a:t>
            </a:r>
            <a:r>
              <a:rPr sz="2700" spc="-105" dirty="0">
                <a:latin typeface="Arial MT"/>
                <a:cs typeface="Arial MT"/>
              </a:rPr>
              <a:t>Posts(FB,</a:t>
            </a:r>
            <a:r>
              <a:rPr sz="2700" spc="-165" dirty="0">
                <a:latin typeface="Arial MT"/>
                <a:cs typeface="Arial MT"/>
              </a:rPr>
              <a:t> </a:t>
            </a:r>
            <a:r>
              <a:rPr sz="2700" spc="-25" dirty="0">
                <a:latin typeface="Arial MT"/>
                <a:cs typeface="Arial MT"/>
              </a:rPr>
              <a:t>IG, 	</a:t>
            </a:r>
            <a:r>
              <a:rPr sz="2700" spc="-20" dirty="0">
                <a:latin typeface="Arial MT"/>
                <a:cs typeface="Arial MT"/>
              </a:rPr>
              <a:t>TikTok,X)</a:t>
            </a:r>
            <a:endParaRPr sz="2700" dirty="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711371" y="2175073"/>
            <a:ext cx="4088129" cy="86868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 marR="5080">
              <a:lnSpc>
                <a:spcPts val="3400"/>
              </a:lnSpc>
              <a:spcBef>
                <a:spcPts val="35"/>
              </a:spcBef>
            </a:pPr>
            <a:r>
              <a:rPr sz="2700" spc="-35" dirty="0">
                <a:latin typeface="Arial MT"/>
                <a:cs typeface="Arial MT"/>
              </a:rPr>
              <a:t>GOLD</a:t>
            </a:r>
            <a:r>
              <a:rPr sz="2700" spc="-170" dirty="0">
                <a:latin typeface="Arial MT"/>
                <a:cs typeface="Arial MT"/>
              </a:rPr>
              <a:t> </a:t>
            </a:r>
            <a:r>
              <a:rPr sz="2700" spc="-60" dirty="0">
                <a:latin typeface="Arial MT"/>
                <a:cs typeface="Arial MT"/>
              </a:rPr>
              <a:t>(Main</a:t>
            </a:r>
            <a:r>
              <a:rPr sz="2700" spc="-150" dirty="0">
                <a:latin typeface="Arial MT"/>
                <a:cs typeface="Arial MT"/>
              </a:rPr>
              <a:t> </a:t>
            </a:r>
            <a:r>
              <a:rPr sz="2700" spc="-100" dirty="0">
                <a:latin typeface="Arial MT"/>
                <a:cs typeface="Arial MT"/>
              </a:rPr>
              <a:t>Sponsor):KSH. </a:t>
            </a:r>
            <a:r>
              <a:rPr sz="2700" spc="-10" dirty="0">
                <a:latin typeface="Arial MT"/>
                <a:cs typeface="Arial MT"/>
              </a:rPr>
              <a:t>435,000</a:t>
            </a:r>
            <a:endParaRPr sz="27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94189" y="3233591"/>
            <a:ext cx="332994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90" dirty="0">
                <a:latin typeface="Arial MT"/>
                <a:cs typeface="Arial MT"/>
              </a:rPr>
              <a:t>SILVER:KSH.</a:t>
            </a:r>
            <a:r>
              <a:rPr sz="2700" spc="-155" dirty="0">
                <a:latin typeface="Arial MT"/>
                <a:cs typeface="Arial MT"/>
              </a:rPr>
              <a:t> </a:t>
            </a:r>
            <a:r>
              <a:rPr sz="2700" spc="-10" dirty="0">
                <a:latin typeface="Arial MT"/>
                <a:cs typeface="Arial MT"/>
              </a:rPr>
              <a:t>300,000</a:t>
            </a:r>
            <a:endParaRPr sz="27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008026" y="3133010"/>
            <a:ext cx="360616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90" dirty="0">
                <a:solidFill>
                  <a:srgbClr val="FFFFFF"/>
                </a:solidFill>
                <a:latin typeface="Arial MT"/>
                <a:cs typeface="Arial MT"/>
              </a:rPr>
              <a:t>BRONZE:</a:t>
            </a:r>
            <a:r>
              <a:rPr sz="2700" spc="-2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spc="-75" dirty="0">
                <a:solidFill>
                  <a:srgbClr val="FFFFFF"/>
                </a:solidFill>
                <a:latin typeface="Arial MT"/>
                <a:cs typeface="Arial MT"/>
              </a:rPr>
              <a:t>KSH.</a:t>
            </a:r>
            <a:r>
              <a:rPr sz="2700" spc="-2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spc="-10" dirty="0">
                <a:solidFill>
                  <a:srgbClr val="FFFFFF"/>
                </a:solidFill>
                <a:latin typeface="Arial MT"/>
                <a:cs typeface="Arial MT"/>
              </a:rPr>
              <a:t>200,000</a:t>
            </a:r>
            <a:endParaRPr sz="27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007137" y="3983380"/>
            <a:ext cx="3830320" cy="3142615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201295" indent="-188595">
              <a:lnSpc>
                <a:spcPct val="100000"/>
              </a:lnSpc>
              <a:spcBef>
                <a:spcPts val="1000"/>
              </a:spcBef>
              <a:buChar char="•"/>
              <a:tabLst>
                <a:tab pos="201295" algn="l"/>
              </a:tabLst>
            </a:pPr>
            <a:r>
              <a:rPr sz="2700" spc="-35" dirty="0">
                <a:solidFill>
                  <a:srgbClr val="FFFFFF"/>
                </a:solidFill>
                <a:latin typeface="Arial MT"/>
                <a:cs typeface="Arial MT"/>
              </a:rPr>
              <a:t>Intro</a:t>
            </a:r>
            <a:r>
              <a:rPr sz="2700" spc="-2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dirty="0">
                <a:solidFill>
                  <a:srgbClr val="FFFFFF"/>
                </a:solidFill>
                <a:latin typeface="Arial MT"/>
                <a:cs typeface="Arial MT"/>
              </a:rPr>
              <a:t>&amp;</a:t>
            </a:r>
            <a:r>
              <a:rPr sz="2700" spc="-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spc="-40" dirty="0">
                <a:solidFill>
                  <a:srgbClr val="FFFFFF"/>
                </a:solidFill>
                <a:latin typeface="Arial MT"/>
                <a:cs typeface="Arial MT"/>
              </a:rPr>
              <a:t>Outro</a:t>
            </a:r>
            <a:r>
              <a:rPr sz="2700" spc="-1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spc="-10" dirty="0">
                <a:solidFill>
                  <a:srgbClr val="FFFFFF"/>
                </a:solidFill>
                <a:latin typeface="Arial MT"/>
                <a:cs typeface="Arial MT"/>
              </a:rPr>
              <a:t>boards</a:t>
            </a:r>
            <a:endParaRPr sz="2700" dirty="0">
              <a:latin typeface="Arial MT"/>
              <a:cs typeface="Arial MT"/>
            </a:endParaRPr>
          </a:p>
          <a:p>
            <a:pPr marL="201295" indent="-188595">
              <a:lnSpc>
                <a:spcPct val="100000"/>
              </a:lnSpc>
              <a:spcBef>
                <a:spcPts val="900"/>
              </a:spcBef>
              <a:buChar char="•"/>
              <a:tabLst>
                <a:tab pos="201295" algn="l"/>
              </a:tabLst>
            </a:pPr>
            <a:r>
              <a:rPr sz="2700" spc="-150" dirty="0">
                <a:solidFill>
                  <a:srgbClr val="FFFFFF"/>
                </a:solidFill>
                <a:latin typeface="Arial MT"/>
                <a:cs typeface="Arial MT"/>
              </a:rPr>
              <a:t>Presenter</a:t>
            </a:r>
            <a:r>
              <a:rPr sz="2700" spc="-3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spc="-10" dirty="0">
                <a:solidFill>
                  <a:srgbClr val="FFFFFF"/>
                </a:solidFill>
                <a:latin typeface="Arial MT"/>
                <a:cs typeface="Arial MT"/>
              </a:rPr>
              <a:t>Mentions</a:t>
            </a:r>
            <a:endParaRPr sz="2700" dirty="0">
              <a:latin typeface="Arial MT"/>
              <a:cs typeface="Arial MT"/>
            </a:endParaRPr>
          </a:p>
          <a:p>
            <a:pPr marL="201295" indent="-188595">
              <a:lnSpc>
                <a:spcPct val="100000"/>
              </a:lnSpc>
              <a:spcBef>
                <a:spcPts val="900"/>
              </a:spcBef>
              <a:buChar char="•"/>
              <a:tabLst>
                <a:tab pos="201295" algn="l"/>
              </a:tabLst>
            </a:pPr>
            <a:r>
              <a:rPr sz="2700" spc="-114" dirty="0">
                <a:solidFill>
                  <a:srgbClr val="FFFFFF"/>
                </a:solidFill>
                <a:latin typeface="Arial MT"/>
                <a:cs typeface="Arial MT"/>
              </a:rPr>
              <a:t>Product</a:t>
            </a:r>
            <a:r>
              <a:rPr sz="2700" spc="-229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spc="-10" dirty="0">
                <a:solidFill>
                  <a:srgbClr val="FFFFFF"/>
                </a:solidFill>
                <a:latin typeface="Arial MT"/>
                <a:cs typeface="Arial MT"/>
              </a:rPr>
              <a:t>placements</a:t>
            </a:r>
            <a:endParaRPr sz="2700" dirty="0">
              <a:latin typeface="Arial MT"/>
              <a:cs typeface="Arial MT"/>
            </a:endParaRPr>
          </a:p>
          <a:p>
            <a:pPr marL="201295" indent="-188595">
              <a:lnSpc>
                <a:spcPct val="100000"/>
              </a:lnSpc>
              <a:spcBef>
                <a:spcPts val="900"/>
              </a:spcBef>
              <a:buChar char="•"/>
              <a:tabLst>
                <a:tab pos="201295" algn="l"/>
              </a:tabLst>
            </a:pPr>
            <a:r>
              <a:rPr sz="2700" spc="-30" dirty="0">
                <a:solidFill>
                  <a:srgbClr val="FFFFFF"/>
                </a:solidFill>
                <a:latin typeface="Arial MT"/>
                <a:cs typeface="Arial MT"/>
              </a:rPr>
              <a:t>Sponsorboardvisibility</a:t>
            </a:r>
            <a:endParaRPr sz="2700" dirty="0">
              <a:latin typeface="Arial MT"/>
              <a:cs typeface="Arial MT"/>
            </a:endParaRPr>
          </a:p>
          <a:p>
            <a:pPr marL="200025" indent="-187325">
              <a:lnSpc>
                <a:spcPct val="100000"/>
              </a:lnSpc>
              <a:spcBef>
                <a:spcPts val="600"/>
              </a:spcBef>
              <a:buChar char="•"/>
              <a:tabLst>
                <a:tab pos="200025" algn="l"/>
              </a:tabLst>
            </a:pPr>
            <a:r>
              <a:rPr sz="2700" spc="-25" dirty="0">
                <a:solidFill>
                  <a:srgbClr val="FFFFFF"/>
                </a:solidFill>
                <a:latin typeface="Arial MT"/>
                <a:cs typeface="Arial MT"/>
              </a:rPr>
              <a:t>Useof</a:t>
            </a:r>
            <a:r>
              <a:rPr sz="27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spc="-145" dirty="0">
                <a:solidFill>
                  <a:srgbClr val="FFFFFF"/>
                </a:solidFill>
                <a:latin typeface="Arial MT"/>
                <a:cs typeface="Arial MT"/>
              </a:rPr>
              <a:t>assortedproducts</a:t>
            </a:r>
            <a:r>
              <a:rPr sz="2700" spc="-4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spc="-25" dirty="0">
                <a:solidFill>
                  <a:srgbClr val="FFFFFF"/>
                </a:solidFill>
                <a:latin typeface="Arial MT"/>
                <a:cs typeface="Arial MT"/>
              </a:rPr>
              <a:t>in</a:t>
            </a:r>
            <a:endParaRPr sz="2700" dirty="0">
              <a:latin typeface="Arial MT"/>
              <a:cs typeface="Arial MT"/>
            </a:endParaRPr>
          </a:p>
          <a:p>
            <a:pPr marL="201295">
              <a:lnSpc>
                <a:spcPct val="100000"/>
              </a:lnSpc>
              <a:spcBef>
                <a:spcPts val="900"/>
              </a:spcBef>
            </a:pPr>
            <a:r>
              <a:rPr sz="2700" dirty="0">
                <a:solidFill>
                  <a:srgbClr val="FFFFFF"/>
                </a:solidFill>
                <a:latin typeface="Arial MT"/>
                <a:cs typeface="Arial MT"/>
              </a:rPr>
              <a:t>4</a:t>
            </a:r>
            <a:r>
              <a:rPr sz="27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00" spc="-10" dirty="0">
                <a:solidFill>
                  <a:srgbClr val="FFFFFF"/>
                </a:solidFill>
                <a:latin typeface="Arial MT"/>
                <a:cs typeface="Arial MT"/>
              </a:rPr>
              <a:t>episodes</a:t>
            </a:r>
            <a:endParaRPr sz="2700" dirty="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949390" y="10188393"/>
            <a:ext cx="6204585" cy="605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00" dirty="0">
                <a:solidFill>
                  <a:srgbClr val="1F4290"/>
                </a:solidFill>
                <a:latin typeface="Arial MT"/>
                <a:cs typeface="Arial MT"/>
              </a:rPr>
              <a:t>All</a:t>
            </a:r>
            <a:r>
              <a:rPr sz="3800" spc="-130" dirty="0">
                <a:solidFill>
                  <a:srgbClr val="1F4290"/>
                </a:solidFill>
                <a:latin typeface="Arial MT"/>
                <a:cs typeface="Arial MT"/>
              </a:rPr>
              <a:t> </a:t>
            </a:r>
            <a:r>
              <a:rPr sz="3800" spc="-175" dirty="0">
                <a:solidFill>
                  <a:srgbClr val="1F4290"/>
                </a:solidFill>
                <a:latin typeface="Arial MT"/>
                <a:cs typeface="Arial MT"/>
              </a:rPr>
              <a:t>r</a:t>
            </a:r>
            <a:r>
              <a:rPr sz="3800" spc="-185" dirty="0">
                <a:solidFill>
                  <a:srgbClr val="1F4290"/>
                </a:solidFill>
                <a:latin typeface="Arial MT"/>
                <a:cs typeface="Arial MT"/>
              </a:rPr>
              <a:t>ate</a:t>
            </a:r>
            <a:r>
              <a:rPr sz="3800" spc="195" dirty="0">
                <a:solidFill>
                  <a:srgbClr val="1F4290"/>
                </a:solidFill>
                <a:latin typeface="Arial MT"/>
                <a:cs typeface="Arial MT"/>
              </a:rPr>
              <a:t>s</a:t>
            </a:r>
            <a:r>
              <a:rPr sz="3800" spc="-235" dirty="0">
                <a:solidFill>
                  <a:srgbClr val="1F4290"/>
                </a:solidFill>
                <a:latin typeface="Arial MT"/>
                <a:cs typeface="Arial MT"/>
              </a:rPr>
              <a:t>a</a:t>
            </a:r>
            <a:r>
              <a:rPr sz="3800" spc="-225" dirty="0">
                <a:solidFill>
                  <a:srgbClr val="1F4290"/>
                </a:solidFill>
                <a:latin typeface="Arial MT"/>
                <a:cs typeface="Arial MT"/>
              </a:rPr>
              <a:t>r</a:t>
            </a:r>
            <a:r>
              <a:rPr sz="3800" spc="285" dirty="0">
                <a:solidFill>
                  <a:srgbClr val="1F4290"/>
                </a:solidFill>
                <a:latin typeface="Arial MT"/>
                <a:cs typeface="Arial MT"/>
              </a:rPr>
              <a:t>e</a:t>
            </a:r>
            <a:r>
              <a:rPr sz="3800" spc="-200" dirty="0">
                <a:solidFill>
                  <a:srgbClr val="1F4290"/>
                </a:solidFill>
                <a:latin typeface="Arial MT"/>
                <a:cs typeface="Arial MT"/>
              </a:rPr>
              <a:t>s</a:t>
            </a:r>
            <a:r>
              <a:rPr sz="3800" spc="-210" dirty="0">
                <a:solidFill>
                  <a:srgbClr val="1F4290"/>
                </a:solidFill>
                <a:latin typeface="Arial MT"/>
                <a:cs typeface="Arial MT"/>
              </a:rPr>
              <a:t>ub</a:t>
            </a:r>
            <a:r>
              <a:rPr sz="3800" spc="-225" dirty="0">
                <a:solidFill>
                  <a:srgbClr val="1F4290"/>
                </a:solidFill>
                <a:latin typeface="Arial MT"/>
                <a:cs typeface="Arial MT"/>
              </a:rPr>
              <a:t>j</a:t>
            </a:r>
            <a:r>
              <a:rPr sz="3800" spc="-210" dirty="0">
                <a:solidFill>
                  <a:srgbClr val="1F4290"/>
                </a:solidFill>
                <a:latin typeface="Arial MT"/>
                <a:cs typeface="Arial MT"/>
              </a:rPr>
              <a:t>e</a:t>
            </a:r>
            <a:r>
              <a:rPr sz="3800" spc="-200" dirty="0">
                <a:solidFill>
                  <a:srgbClr val="1F4290"/>
                </a:solidFill>
                <a:latin typeface="Arial MT"/>
                <a:cs typeface="Arial MT"/>
              </a:rPr>
              <a:t>c</a:t>
            </a:r>
            <a:r>
              <a:rPr sz="3800" spc="-10" dirty="0">
                <a:solidFill>
                  <a:srgbClr val="1F4290"/>
                </a:solidFill>
                <a:latin typeface="Arial MT"/>
                <a:cs typeface="Arial MT"/>
              </a:rPr>
              <a:t>t</a:t>
            </a:r>
            <a:r>
              <a:rPr sz="3800" spc="-570" dirty="0">
                <a:solidFill>
                  <a:srgbClr val="1F4290"/>
                </a:solidFill>
                <a:latin typeface="Arial MT"/>
                <a:cs typeface="Arial MT"/>
              </a:rPr>
              <a:t> </a:t>
            </a:r>
            <a:r>
              <a:rPr sz="3800" spc="-10" dirty="0">
                <a:solidFill>
                  <a:srgbClr val="1F4290"/>
                </a:solidFill>
                <a:latin typeface="Arial MT"/>
                <a:cs typeface="Arial MT"/>
              </a:rPr>
              <a:t>to</a:t>
            </a:r>
            <a:r>
              <a:rPr sz="3800" spc="-245" dirty="0">
                <a:solidFill>
                  <a:srgbClr val="1F4290"/>
                </a:solidFill>
                <a:latin typeface="Arial MT"/>
                <a:cs typeface="Arial MT"/>
              </a:rPr>
              <a:t> </a:t>
            </a:r>
            <a:r>
              <a:rPr sz="3800" spc="-560" dirty="0">
                <a:solidFill>
                  <a:srgbClr val="1F4290"/>
                </a:solidFill>
                <a:latin typeface="Arial MT"/>
                <a:cs typeface="Arial MT"/>
              </a:rPr>
              <a:t>16</a:t>
            </a:r>
            <a:r>
              <a:rPr sz="3800" dirty="0">
                <a:solidFill>
                  <a:srgbClr val="1F4290"/>
                </a:solidFill>
                <a:latin typeface="Arial MT"/>
                <a:cs typeface="Arial MT"/>
              </a:rPr>
              <a:t>%</a:t>
            </a:r>
            <a:r>
              <a:rPr sz="3800" spc="-705" dirty="0">
                <a:solidFill>
                  <a:srgbClr val="1F4290"/>
                </a:solidFill>
                <a:latin typeface="Arial MT"/>
                <a:cs typeface="Arial MT"/>
              </a:rPr>
              <a:t> </a:t>
            </a:r>
            <a:r>
              <a:rPr sz="3800" spc="-45" dirty="0">
                <a:solidFill>
                  <a:srgbClr val="1F4290"/>
                </a:solidFill>
                <a:latin typeface="Arial MT"/>
                <a:cs typeface="Arial MT"/>
              </a:rPr>
              <a:t>VAT.</a:t>
            </a:r>
            <a:endParaRPr sz="3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22208" rIns="0" bIns="0" rtlCol="0">
            <a:spAutoFit/>
          </a:bodyPr>
          <a:lstStyle/>
          <a:p>
            <a:pPr marL="8428355">
              <a:lnSpc>
                <a:spcPct val="100000"/>
              </a:lnSpc>
              <a:spcBef>
                <a:spcPts val="95"/>
              </a:spcBef>
            </a:pPr>
            <a:r>
              <a:rPr spc="-50" dirty="0"/>
              <a:t>Our</a:t>
            </a:r>
            <a:r>
              <a:rPr spc="-660" dirty="0"/>
              <a:t> </a:t>
            </a:r>
            <a:r>
              <a:rPr spc="-270" dirty="0"/>
              <a:t>Partners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55481" y="5320149"/>
            <a:ext cx="2778181" cy="158187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27145" y="5388728"/>
            <a:ext cx="2852855" cy="84122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736987" y="5042788"/>
            <a:ext cx="2203648" cy="184246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45376" y="2546539"/>
            <a:ext cx="2025344" cy="159711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716379" y="2546539"/>
            <a:ext cx="1648926" cy="185313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700858" y="7497890"/>
            <a:ext cx="4975734" cy="134108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333420" y="7247960"/>
            <a:ext cx="4876676" cy="159101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627145" y="2334709"/>
            <a:ext cx="2179264" cy="217926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190448" y="2261559"/>
            <a:ext cx="6975171" cy="2145737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345376" y="7247960"/>
            <a:ext cx="3206414" cy="1295367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7620" y="11102054"/>
            <a:ext cx="20088860" cy="205740"/>
            <a:chOff x="7620" y="11102054"/>
            <a:chExt cx="20088860" cy="205740"/>
          </a:xfrm>
        </p:grpSpPr>
        <p:sp>
          <p:nvSpPr>
            <p:cNvPr id="14" name="object 14"/>
            <p:cNvSpPr/>
            <p:nvPr/>
          </p:nvSpPr>
          <p:spPr>
            <a:xfrm>
              <a:off x="7620" y="11102054"/>
              <a:ext cx="16961485" cy="205740"/>
            </a:xfrm>
            <a:custGeom>
              <a:avLst/>
              <a:gdLst/>
              <a:ahLst/>
              <a:cxnLst/>
              <a:rect l="l" t="t" r="r" b="b"/>
              <a:pathLst>
                <a:path w="16961485" h="205740">
                  <a:moveTo>
                    <a:pt x="16738176" y="5"/>
                  </a:moveTo>
                  <a:lnTo>
                    <a:pt x="0" y="5"/>
                  </a:lnTo>
                  <a:lnTo>
                    <a:pt x="0" y="205453"/>
                  </a:lnTo>
                  <a:lnTo>
                    <a:pt x="16961056" y="205453"/>
                  </a:lnTo>
                  <a:lnTo>
                    <a:pt x="16738176" y="5"/>
                  </a:lnTo>
                  <a:close/>
                </a:path>
              </a:pathLst>
            </a:custGeom>
            <a:solidFill>
              <a:srgbClr val="F9BA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816958" y="11102054"/>
              <a:ext cx="3279140" cy="205740"/>
            </a:xfrm>
            <a:custGeom>
              <a:avLst/>
              <a:gdLst/>
              <a:ahLst/>
              <a:cxnLst/>
              <a:rect l="l" t="t" r="r" b="b"/>
              <a:pathLst>
                <a:path w="3279140" h="205740">
                  <a:moveTo>
                    <a:pt x="3278632" y="5"/>
                  </a:moveTo>
                  <a:lnTo>
                    <a:pt x="-425" y="5"/>
                  </a:lnTo>
                  <a:lnTo>
                    <a:pt x="222327" y="205453"/>
                  </a:lnTo>
                  <a:lnTo>
                    <a:pt x="3278632" y="205453"/>
                  </a:lnTo>
                  <a:lnTo>
                    <a:pt x="3278632" y="5"/>
                  </a:lnTo>
                  <a:close/>
                </a:path>
              </a:pathLst>
            </a:custGeom>
            <a:solidFill>
              <a:srgbClr val="1F42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1945</TotalTime>
  <Words>260</Words>
  <Application>Microsoft Office PowerPoint</Application>
  <PresentationFormat>Custom</PresentationFormat>
  <Paragraphs>68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Arial MT</vt:lpstr>
      <vt:lpstr>Calibri</vt:lpstr>
      <vt:lpstr>Calibri Light</vt:lpstr>
      <vt:lpstr>Times New Roman</vt:lpstr>
      <vt:lpstr>Verdana</vt:lpstr>
      <vt:lpstr>Wingdings</vt:lpstr>
      <vt:lpstr>Office Theme</vt:lpstr>
      <vt:lpstr>Napro Industries Ltd - Switch Media Partnership Proposal</vt:lpstr>
      <vt:lpstr>Highlights:</vt:lpstr>
      <vt:lpstr>AbouttheShow</vt:lpstr>
      <vt:lpstr>TheHost andBroadcast</vt:lpstr>
      <vt:lpstr>TheClosing Segment</vt:lpstr>
      <vt:lpstr>Executionwith  your Kitchen Products</vt:lpstr>
      <vt:lpstr>ExpectedROI in Each Episode</vt:lpstr>
      <vt:lpstr>KitchenSafariRateCard(Season3 - 13Episodes package</vt:lpstr>
      <vt:lpstr>Our Partners</vt:lpstr>
      <vt:lpstr>Contact Us: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Grain Industried Limited &amp; Litcjen Safari Proposal</dc:title>
  <dc:creator>Wilson Muthoka</dc:creator>
  <cp:lastModifiedBy>Faith Wambua</cp:lastModifiedBy>
  <cp:revision>58</cp:revision>
  <dcterms:created xsi:type="dcterms:W3CDTF">2026-02-13T11:29:22Z</dcterms:created>
  <dcterms:modified xsi:type="dcterms:W3CDTF">2026-03-03T05:30:55Z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2025-12-17T00:00:00Z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2026-02-13T00:00:00Z</vt:filetime>
  </property>
  <property fmtid="{D5CDD505-2E9C-101B-9397-08002B2CF9AE}" pid="5" name="Producer">
    <vt:lpwstr>Microsoft® PowerPoint® 2016</vt:lpwstr>
  </property>
</Properties>
</file>